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9" r:id="rId3"/>
  </p:sldIdLst>
  <p:sldSz cx="29883100" cy="39893875"/>
  <p:notesSz cx="6858000" cy="9144000"/>
  <p:defaultTextStyle>
    <a:defPPr>
      <a:defRPr lang="es-ES"/>
    </a:defPPr>
    <a:lvl1pPr marL="0" algn="l" defTabSz="3986535" rtl="0" eaLnBrk="1" latinLnBrk="0" hangingPunct="1">
      <a:defRPr sz="7800" kern="1200">
        <a:solidFill>
          <a:schemeClr val="tx1"/>
        </a:solidFill>
        <a:latin typeface="+mn-lt"/>
        <a:ea typeface="+mn-ea"/>
        <a:cs typeface="+mn-cs"/>
      </a:defRPr>
    </a:lvl1pPr>
    <a:lvl2pPr marL="1993263" algn="l" defTabSz="3986535" rtl="0" eaLnBrk="1" latinLnBrk="0" hangingPunct="1">
      <a:defRPr sz="7800" kern="1200">
        <a:solidFill>
          <a:schemeClr val="tx1"/>
        </a:solidFill>
        <a:latin typeface="+mn-lt"/>
        <a:ea typeface="+mn-ea"/>
        <a:cs typeface="+mn-cs"/>
      </a:defRPr>
    </a:lvl2pPr>
    <a:lvl3pPr marL="3986535" algn="l" defTabSz="3986535" rtl="0" eaLnBrk="1" latinLnBrk="0" hangingPunct="1">
      <a:defRPr sz="7800" kern="1200">
        <a:solidFill>
          <a:schemeClr val="tx1"/>
        </a:solidFill>
        <a:latin typeface="+mn-lt"/>
        <a:ea typeface="+mn-ea"/>
        <a:cs typeface="+mn-cs"/>
      </a:defRPr>
    </a:lvl3pPr>
    <a:lvl4pPr marL="5979802" algn="l" defTabSz="3986535" rtl="0" eaLnBrk="1" latinLnBrk="0" hangingPunct="1">
      <a:defRPr sz="7800" kern="1200">
        <a:solidFill>
          <a:schemeClr val="tx1"/>
        </a:solidFill>
        <a:latin typeface="+mn-lt"/>
        <a:ea typeface="+mn-ea"/>
        <a:cs typeface="+mn-cs"/>
      </a:defRPr>
    </a:lvl4pPr>
    <a:lvl5pPr marL="7973070" algn="l" defTabSz="3986535" rtl="0" eaLnBrk="1" latinLnBrk="0" hangingPunct="1">
      <a:defRPr sz="7800" kern="1200">
        <a:solidFill>
          <a:schemeClr val="tx1"/>
        </a:solidFill>
        <a:latin typeface="+mn-lt"/>
        <a:ea typeface="+mn-ea"/>
        <a:cs typeface="+mn-cs"/>
      </a:defRPr>
    </a:lvl5pPr>
    <a:lvl6pPr marL="9966333" algn="l" defTabSz="3986535" rtl="0" eaLnBrk="1" latinLnBrk="0" hangingPunct="1">
      <a:defRPr sz="7800" kern="1200">
        <a:solidFill>
          <a:schemeClr val="tx1"/>
        </a:solidFill>
        <a:latin typeface="+mn-lt"/>
        <a:ea typeface="+mn-ea"/>
        <a:cs typeface="+mn-cs"/>
      </a:defRPr>
    </a:lvl6pPr>
    <a:lvl7pPr marL="11959600" algn="l" defTabSz="3986535" rtl="0" eaLnBrk="1" latinLnBrk="0" hangingPunct="1">
      <a:defRPr sz="7800" kern="1200">
        <a:solidFill>
          <a:schemeClr val="tx1"/>
        </a:solidFill>
        <a:latin typeface="+mn-lt"/>
        <a:ea typeface="+mn-ea"/>
        <a:cs typeface="+mn-cs"/>
      </a:defRPr>
    </a:lvl7pPr>
    <a:lvl8pPr marL="13952867" algn="l" defTabSz="3986535" rtl="0" eaLnBrk="1" latinLnBrk="0" hangingPunct="1">
      <a:defRPr sz="7800" kern="1200">
        <a:solidFill>
          <a:schemeClr val="tx1"/>
        </a:solidFill>
        <a:latin typeface="+mn-lt"/>
        <a:ea typeface="+mn-ea"/>
        <a:cs typeface="+mn-cs"/>
      </a:defRPr>
    </a:lvl8pPr>
    <a:lvl9pPr marL="15946130" algn="l" defTabSz="3986535" rtl="0" eaLnBrk="1" latinLnBrk="0" hangingPunct="1">
      <a:defRPr sz="7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5">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84" autoAdjust="0"/>
  </p:normalViewPr>
  <p:slideViewPr>
    <p:cSldViewPr>
      <p:cViewPr>
        <p:scale>
          <a:sx n="15" d="100"/>
          <a:sy n="15" d="100"/>
        </p:scale>
        <p:origin x="1795" y="96"/>
      </p:cViewPr>
      <p:guideLst>
        <p:guide orient="horz" pos="12565"/>
        <p:guide pos="9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029"/>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8AE03-1B95-4B5C-92B9-03F889BF076F}" type="datetimeFigureOut">
              <a:rPr lang="en-029" smtClean="0"/>
              <a:t>28/11/2022</a:t>
            </a:fld>
            <a:endParaRPr lang="en-029"/>
          </a:p>
        </p:txBody>
      </p:sp>
      <p:sp>
        <p:nvSpPr>
          <p:cNvPr id="4" name="3 Marcador de imagen de diapositiva"/>
          <p:cNvSpPr>
            <a:spLocks noGrp="1" noRot="1" noChangeAspect="1"/>
          </p:cNvSpPr>
          <p:nvPr>
            <p:ph type="sldImg" idx="2"/>
          </p:nvPr>
        </p:nvSpPr>
        <p:spPr>
          <a:xfrm>
            <a:off x="2144713" y="685800"/>
            <a:ext cx="2568575" cy="3429000"/>
          </a:xfrm>
          <a:prstGeom prst="rect">
            <a:avLst/>
          </a:prstGeom>
          <a:noFill/>
          <a:ln w="12700">
            <a:solidFill>
              <a:prstClr val="black"/>
            </a:solidFill>
          </a:ln>
        </p:spPr>
        <p:txBody>
          <a:bodyPr vert="horz" lIns="91440" tIns="45720" rIns="91440" bIns="45720" rtlCol="0" anchor="ctr"/>
          <a:lstStyle/>
          <a:p>
            <a:endParaRPr lang="en-029"/>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029"/>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029"/>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2E9545-A1CE-43B6-ABFA-1E265A2A4466}" type="slidenum">
              <a:rPr lang="en-029" smtClean="0"/>
              <a:t>‹#›</a:t>
            </a:fld>
            <a:endParaRPr lang="en-029"/>
          </a:p>
        </p:txBody>
      </p:sp>
    </p:spTree>
    <p:extLst>
      <p:ext uri="{BB962C8B-B14F-4D97-AF65-F5344CB8AC3E}">
        <p14:creationId xmlns:p14="http://schemas.microsoft.com/office/powerpoint/2010/main" val="1959268265"/>
      </p:ext>
    </p:extLst>
  </p:cSld>
  <p:clrMap bg1="lt1" tx1="dk1" bg2="lt2" tx2="dk2" accent1="accent1" accent2="accent2" accent3="accent3" accent4="accent4" accent5="accent5" accent6="accent6" hlink="hlink" folHlink="folHlink"/>
  <p:notesStyle>
    <a:lvl1pPr marL="0" algn="l" defTabSz="3987241" rtl="0" eaLnBrk="1" latinLnBrk="0" hangingPunct="1">
      <a:defRPr sz="5200" kern="1200">
        <a:solidFill>
          <a:schemeClr val="tx1"/>
        </a:solidFill>
        <a:latin typeface="+mn-lt"/>
        <a:ea typeface="+mn-ea"/>
        <a:cs typeface="+mn-cs"/>
      </a:defRPr>
    </a:lvl1pPr>
    <a:lvl2pPr marL="1993621" algn="l" defTabSz="3987241" rtl="0" eaLnBrk="1" latinLnBrk="0" hangingPunct="1">
      <a:defRPr sz="5200" kern="1200">
        <a:solidFill>
          <a:schemeClr val="tx1"/>
        </a:solidFill>
        <a:latin typeface="+mn-lt"/>
        <a:ea typeface="+mn-ea"/>
        <a:cs typeface="+mn-cs"/>
      </a:defRPr>
    </a:lvl2pPr>
    <a:lvl3pPr marL="3987241" algn="l" defTabSz="3987241" rtl="0" eaLnBrk="1" latinLnBrk="0" hangingPunct="1">
      <a:defRPr sz="5200" kern="1200">
        <a:solidFill>
          <a:schemeClr val="tx1"/>
        </a:solidFill>
        <a:latin typeface="+mn-lt"/>
        <a:ea typeface="+mn-ea"/>
        <a:cs typeface="+mn-cs"/>
      </a:defRPr>
    </a:lvl3pPr>
    <a:lvl4pPr marL="5980862" algn="l" defTabSz="3987241" rtl="0" eaLnBrk="1" latinLnBrk="0" hangingPunct="1">
      <a:defRPr sz="5200" kern="1200">
        <a:solidFill>
          <a:schemeClr val="tx1"/>
        </a:solidFill>
        <a:latin typeface="+mn-lt"/>
        <a:ea typeface="+mn-ea"/>
        <a:cs typeface="+mn-cs"/>
      </a:defRPr>
    </a:lvl4pPr>
    <a:lvl5pPr marL="7974482" algn="l" defTabSz="3987241" rtl="0" eaLnBrk="1" latinLnBrk="0" hangingPunct="1">
      <a:defRPr sz="5200" kern="1200">
        <a:solidFill>
          <a:schemeClr val="tx1"/>
        </a:solidFill>
        <a:latin typeface="+mn-lt"/>
        <a:ea typeface="+mn-ea"/>
        <a:cs typeface="+mn-cs"/>
      </a:defRPr>
    </a:lvl5pPr>
    <a:lvl6pPr marL="9968103" algn="l" defTabSz="3987241" rtl="0" eaLnBrk="1" latinLnBrk="0" hangingPunct="1">
      <a:defRPr sz="5200" kern="1200">
        <a:solidFill>
          <a:schemeClr val="tx1"/>
        </a:solidFill>
        <a:latin typeface="+mn-lt"/>
        <a:ea typeface="+mn-ea"/>
        <a:cs typeface="+mn-cs"/>
      </a:defRPr>
    </a:lvl6pPr>
    <a:lvl7pPr marL="11961724" algn="l" defTabSz="3987241" rtl="0" eaLnBrk="1" latinLnBrk="0" hangingPunct="1">
      <a:defRPr sz="5200" kern="1200">
        <a:solidFill>
          <a:schemeClr val="tx1"/>
        </a:solidFill>
        <a:latin typeface="+mn-lt"/>
        <a:ea typeface="+mn-ea"/>
        <a:cs typeface="+mn-cs"/>
      </a:defRPr>
    </a:lvl7pPr>
    <a:lvl8pPr marL="13955344" algn="l" defTabSz="3987241" rtl="0" eaLnBrk="1" latinLnBrk="0" hangingPunct="1">
      <a:defRPr sz="5200" kern="1200">
        <a:solidFill>
          <a:schemeClr val="tx1"/>
        </a:solidFill>
        <a:latin typeface="+mn-lt"/>
        <a:ea typeface="+mn-ea"/>
        <a:cs typeface="+mn-cs"/>
      </a:defRPr>
    </a:lvl8pPr>
    <a:lvl9pPr marL="15948965" algn="l" defTabSz="3987241" rtl="0" eaLnBrk="1" latinLnBrk="0" hangingPunct="1">
      <a:defRPr sz="5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41245" y="12393030"/>
            <a:ext cx="25400644" cy="8551320"/>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4482489" y="22606584"/>
            <a:ext cx="20918174" cy="10195106"/>
          </a:xfrm>
        </p:spPr>
        <p:txBody>
          <a:bodyPr/>
          <a:lstStyle>
            <a:lvl1pPr marL="0" indent="0" algn="ctr">
              <a:buNone/>
              <a:defRPr>
                <a:solidFill>
                  <a:schemeClr val="tx1">
                    <a:tint val="75000"/>
                  </a:schemeClr>
                </a:solidFill>
              </a:defRPr>
            </a:lvl1pPr>
            <a:lvl2pPr marL="1670024" indent="0" algn="ctr">
              <a:buNone/>
              <a:defRPr>
                <a:solidFill>
                  <a:schemeClr val="tx1">
                    <a:tint val="75000"/>
                  </a:schemeClr>
                </a:solidFill>
              </a:defRPr>
            </a:lvl2pPr>
            <a:lvl3pPr marL="3340051" indent="0" algn="ctr">
              <a:buNone/>
              <a:defRPr>
                <a:solidFill>
                  <a:schemeClr val="tx1">
                    <a:tint val="75000"/>
                  </a:schemeClr>
                </a:solidFill>
              </a:defRPr>
            </a:lvl3pPr>
            <a:lvl4pPr marL="5010071" indent="0" algn="ctr">
              <a:buNone/>
              <a:defRPr>
                <a:solidFill>
                  <a:schemeClr val="tx1">
                    <a:tint val="75000"/>
                  </a:schemeClr>
                </a:solidFill>
              </a:defRPr>
            </a:lvl4pPr>
            <a:lvl5pPr marL="6680094" indent="0" algn="ctr">
              <a:buNone/>
              <a:defRPr>
                <a:solidFill>
                  <a:schemeClr val="tx1">
                    <a:tint val="75000"/>
                  </a:schemeClr>
                </a:solidFill>
              </a:defRPr>
            </a:lvl5pPr>
            <a:lvl6pPr marL="8350118" indent="0" algn="ctr">
              <a:buNone/>
              <a:defRPr>
                <a:solidFill>
                  <a:schemeClr val="tx1">
                    <a:tint val="75000"/>
                  </a:schemeClr>
                </a:solidFill>
              </a:defRPr>
            </a:lvl6pPr>
            <a:lvl7pPr marL="10020141" indent="0" algn="ctr">
              <a:buNone/>
              <a:defRPr>
                <a:solidFill>
                  <a:schemeClr val="tx1">
                    <a:tint val="75000"/>
                  </a:schemeClr>
                </a:solidFill>
              </a:defRPr>
            </a:lvl7pPr>
            <a:lvl8pPr marL="11690169" indent="0" algn="ctr">
              <a:buNone/>
              <a:defRPr>
                <a:solidFill>
                  <a:schemeClr val="tx1">
                    <a:tint val="75000"/>
                  </a:schemeClr>
                </a:solidFill>
              </a:defRPr>
            </a:lvl8pPr>
            <a:lvl9pPr marL="13360188"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74513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52974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1665269" y="1597642"/>
            <a:ext cx="6723698" cy="3403907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494231" y="1597642"/>
            <a:ext cx="19673036" cy="3403907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950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28134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60577" y="25635632"/>
            <a:ext cx="25400644" cy="7923367"/>
          </a:xfrm>
        </p:spPr>
        <p:txBody>
          <a:bodyPr anchor="t"/>
          <a:lstStyle>
            <a:lvl1pPr algn="l">
              <a:defRPr sz="148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360577" y="16908804"/>
            <a:ext cx="25400644" cy="8726776"/>
          </a:xfrm>
        </p:spPr>
        <p:txBody>
          <a:bodyPr anchor="b"/>
          <a:lstStyle>
            <a:lvl1pPr marL="0" indent="0">
              <a:buNone/>
              <a:defRPr sz="7400">
                <a:solidFill>
                  <a:schemeClr val="tx1">
                    <a:tint val="75000"/>
                  </a:schemeClr>
                </a:solidFill>
              </a:defRPr>
            </a:lvl1pPr>
            <a:lvl2pPr marL="1670024" indent="0">
              <a:buNone/>
              <a:defRPr sz="6500">
                <a:solidFill>
                  <a:schemeClr val="tx1">
                    <a:tint val="75000"/>
                  </a:schemeClr>
                </a:solidFill>
              </a:defRPr>
            </a:lvl2pPr>
            <a:lvl3pPr marL="3340051" indent="0">
              <a:buNone/>
              <a:defRPr sz="6100">
                <a:solidFill>
                  <a:schemeClr val="tx1">
                    <a:tint val="75000"/>
                  </a:schemeClr>
                </a:solidFill>
              </a:defRPr>
            </a:lvl3pPr>
            <a:lvl4pPr marL="5010071" indent="0">
              <a:buNone/>
              <a:defRPr sz="5200">
                <a:solidFill>
                  <a:schemeClr val="tx1">
                    <a:tint val="75000"/>
                  </a:schemeClr>
                </a:solidFill>
              </a:defRPr>
            </a:lvl4pPr>
            <a:lvl5pPr marL="6680094" indent="0">
              <a:buNone/>
              <a:defRPr sz="5200">
                <a:solidFill>
                  <a:schemeClr val="tx1">
                    <a:tint val="75000"/>
                  </a:schemeClr>
                </a:solidFill>
              </a:defRPr>
            </a:lvl5pPr>
            <a:lvl6pPr marL="8350118" indent="0">
              <a:buNone/>
              <a:defRPr sz="5200">
                <a:solidFill>
                  <a:schemeClr val="tx1">
                    <a:tint val="75000"/>
                  </a:schemeClr>
                </a:solidFill>
              </a:defRPr>
            </a:lvl6pPr>
            <a:lvl7pPr marL="10020141" indent="0">
              <a:buNone/>
              <a:defRPr sz="5200">
                <a:solidFill>
                  <a:schemeClr val="tx1">
                    <a:tint val="75000"/>
                  </a:schemeClr>
                </a:solidFill>
              </a:defRPr>
            </a:lvl7pPr>
            <a:lvl8pPr marL="11690169" indent="0">
              <a:buNone/>
              <a:defRPr sz="5200">
                <a:solidFill>
                  <a:schemeClr val="tx1">
                    <a:tint val="75000"/>
                  </a:schemeClr>
                </a:solidFill>
              </a:defRPr>
            </a:lvl8pPr>
            <a:lvl9pPr marL="13360188" indent="0">
              <a:buNone/>
              <a:defRPr sz="5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3547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494183" y="9308625"/>
            <a:ext cx="13198374" cy="26328112"/>
          </a:xfrm>
        </p:spPr>
        <p:txBody>
          <a:bodyPr/>
          <a:lstStyle>
            <a:lvl1pPr>
              <a:defRPr sz="10000"/>
            </a:lvl1pPr>
            <a:lvl2pPr>
              <a:defRPr sz="8700"/>
            </a:lvl2pPr>
            <a:lvl3pPr>
              <a:defRPr sz="7400"/>
            </a:lvl3pPr>
            <a:lvl4pPr>
              <a:defRPr sz="6500"/>
            </a:lvl4pPr>
            <a:lvl5pPr>
              <a:defRPr sz="6500"/>
            </a:lvl5pPr>
            <a:lvl6pPr>
              <a:defRPr sz="6500"/>
            </a:lvl6pPr>
            <a:lvl7pPr>
              <a:defRPr sz="6500"/>
            </a:lvl7pPr>
            <a:lvl8pPr>
              <a:defRPr sz="6500"/>
            </a:lvl8pPr>
            <a:lvl9pPr>
              <a:defRPr sz="6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5190591" y="9308625"/>
            <a:ext cx="13198374" cy="26328112"/>
          </a:xfrm>
        </p:spPr>
        <p:txBody>
          <a:bodyPr/>
          <a:lstStyle>
            <a:lvl1pPr>
              <a:defRPr sz="10000"/>
            </a:lvl1pPr>
            <a:lvl2pPr>
              <a:defRPr sz="8700"/>
            </a:lvl2pPr>
            <a:lvl3pPr>
              <a:defRPr sz="7400"/>
            </a:lvl3pPr>
            <a:lvl4pPr>
              <a:defRPr sz="6500"/>
            </a:lvl4pPr>
            <a:lvl5pPr>
              <a:defRPr sz="6500"/>
            </a:lvl5pPr>
            <a:lvl6pPr>
              <a:defRPr sz="6500"/>
            </a:lvl6pPr>
            <a:lvl7pPr>
              <a:defRPr sz="6500"/>
            </a:lvl7pPr>
            <a:lvl8pPr>
              <a:defRPr sz="6500"/>
            </a:lvl8pPr>
            <a:lvl9pPr>
              <a:defRPr sz="6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9286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94170" y="8930017"/>
            <a:ext cx="13203559" cy="3721583"/>
          </a:xfrm>
        </p:spPr>
        <p:txBody>
          <a:bodyPr anchor="b"/>
          <a:lstStyle>
            <a:lvl1pPr marL="0" indent="0">
              <a:buNone/>
              <a:defRPr sz="8700" b="1"/>
            </a:lvl1pPr>
            <a:lvl2pPr marL="1670024" indent="0">
              <a:buNone/>
              <a:defRPr sz="7400" b="1"/>
            </a:lvl2pPr>
            <a:lvl3pPr marL="3340051" indent="0">
              <a:buNone/>
              <a:defRPr sz="6500" b="1"/>
            </a:lvl3pPr>
            <a:lvl4pPr marL="5010071" indent="0">
              <a:buNone/>
              <a:defRPr sz="6100" b="1"/>
            </a:lvl4pPr>
            <a:lvl5pPr marL="6680094" indent="0">
              <a:buNone/>
              <a:defRPr sz="6100" b="1"/>
            </a:lvl5pPr>
            <a:lvl6pPr marL="8350118" indent="0">
              <a:buNone/>
              <a:defRPr sz="6100" b="1"/>
            </a:lvl6pPr>
            <a:lvl7pPr marL="10020141" indent="0">
              <a:buNone/>
              <a:defRPr sz="6100" b="1"/>
            </a:lvl7pPr>
            <a:lvl8pPr marL="11690169" indent="0">
              <a:buNone/>
              <a:defRPr sz="6100" b="1"/>
            </a:lvl8pPr>
            <a:lvl9pPr marL="13360188" indent="0">
              <a:buNone/>
              <a:defRPr sz="61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494170" y="12651524"/>
            <a:ext cx="13203559" cy="22985155"/>
          </a:xfrm>
        </p:spPr>
        <p:txBody>
          <a:bodyPr/>
          <a:lstStyle>
            <a:lvl1pPr>
              <a:defRPr sz="8700"/>
            </a:lvl1pPr>
            <a:lvl2pPr>
              <a:defRPr sz="7400"/>
            </a:lvl2pPr>
            <a:lvl3pPr>
              <a:defRPr sz="6500"/>
            </a:lvl3pPr>
            <a:lvl4pPr>
              <a:defRPr sz="6100"/>
            </a:lvl4pPr>
            <a:lvl5pPr>
              <a:defRPr sz="6100"/>
            </a:lvl5pPr>
            <a:lvl6pPr>
              <a:defRPr sz="6100"/>
            </a:lvl6pPr>
            <a:lvl7pPr>
              <a:defRPr sz="6100"/>
            </a:lvl7pPr>
            <a:lvl8pPr>
              <a:defRPr sz="6100"/>
            </a:lvl8pPr>
            <a:lvl9pPr>
              <a:defRPr sz="6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5180268" y="8930017"/>
            <a:ext cx="13208744" cy="3721583"/>
          </a:xfrm>
        </p:spPr>
        <p:txBody>
          <a:bodyPr anchor="b"/>
          <a:lstStyle>
            <a:lvl1pPr marL="0" indent="0">
              <a:buNone/>
              <a:defRPr sz="8700" b="1"/>
            </a:lvl1pPr>
            <a:lvl2pPr marL="1670024" indent="0">
              <a:buNone/>
              <a:defRPr sz="7400" b="1"/>
            </a:lvl2pPr>
            <a:lvl3pPr marL="3340051" indent="0">
              <a:buNone/>
              <a:defRPr sz="6500" b="1"/>
            </a:lvl3pPr>
            <a:lvl4pPr marL="5010071" indent="0">
              <a:buNone/>
              <a:defRPr sz="6100" b="1"/>
            </a:lvl4pPr>
            <a:lvl5pPr marL="6680094" indent="0">
              <a:buNone/>
              <a:defRPr sz="6100" b="1"/>
            </a:lvl5pPr>
            <a:lvl6pPr marL="8350118" indent="0">
              <a:buNone/>
              <a:defRPr sz="6100" b="1"/>
            </a:lvl6pPr>
            <a:lvl7pPr marL="10020141" indent="0">
              <a:buNone/>
              <a:defRPr sz="6100" b="1"/>
            </a:lvl7pPr>
            <a:lvl8pPr marL="11690169" indent="0">
              <a:buNone/>
              <a:defRPr sz="6100" b="1"/>
            </a:lvl8pPr>
            <a:lvl9pPr marL="13360188" indent="0">
              <a:buNone/>
              <a:defRPr sz="61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5180268" y="12651524"/>
            <a:ext cx="13208744" cy="22985155"/>
          </a:xfrm>
        </p:spPr>
        <p:txBody>
          <a:bodyPr/>
          <a:lstStyle>
            <a:lvl1pPr>
              <a:defRPr sz="8700"/>
            </a:lvl1pPr>
            <a:lvl2pPr>
              <a:defRPr sz="7400"/>
            </a:lvl2pPr>
            <a:lvl3pPr>
              <a:defRPr sz="6500"/>
            </a:lvl3pPr>
            <a:lvl4pPr>
              <a:defRPr sz="6100"/>
            </a:lvl4pPr>
            <a:lvl5pPr>
              <a:defRPr sz="6100"/>
            </a:lvl5pPr>
            <a:lvl6pPr>
              <a:defRPr sz="6100"/>
            </a:lvl6pPr>
            <a:lvl7pPr>
              <a:defRPr sz="6100"/>
            </a:lvl7pPr>
            <a:lvl8pPr>
              <a:defRPr sz="6100"/>
            </a:lvl8pPr>
            <a:lvl9pPr>
              <a:defRPr sz="6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21130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1278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3427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94186" y="1588410"/>
            <a:ext cx="9831339" cy="6759809"/>
          </a:xfrm>
        </p:spPr>
        <p:txBody>
          <a:bodyPr anchor="b"/>
          <a:lstStyle>
            <a:lvl1pPr algn="l">
              <a:defRPr sz="7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1683466" y="1588390"/>
            <a:ext cx="16705485" cy="34048323"/>
          </a:xfrm>
        </p:spPr>
        <p:txBody>
          <a:bodyPr/>
          <a:lstStyle>
            <a:lvl1pPr>
              <a:defRPr sz="11800"/>
            </a:lvl1pPr>
            <a:lvl2pPr>
              <a:defRPr sz="10000"/>
            </a:lvl2pPr>
            <a:lvl3pPr>
              <a:defRPr sz="8700"/>
            </a:lvl3pPr>
            <a:lvl4pPr>
              <a:defRPr sz="7400"/>
            </a:lvl4pPr>
            <a:lvl5pPr>
              <a:defRPr sz="7400"/>
            </a:lvl5pPr>
            <a:lvl6pPr>
              <a:defRPr sz="7400"/>
            </a:lvl6pPr>
            <a:lvl7pPr>
              <a:defRPr sz="7400"/>
            </a:lvl7pPr>
            <a:lvl8pPr>
              <a:defRPr sz="7400"/>
            </a:lvl8pPr>
            <a:lvl9pPr>
              <a:defRPr sz="7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494186" y="8348232"/>
            <a:ext cx="9831339" cy="27288523"/>
          </a:xfrm>
        </p:spPr>
        <p:txBody>
          <a:bodyPr/>
          <a:lstStyle>
            <a:lvl1pPr marL="0" indent="0">
              <a:buNone/>
              <a:defRPr sz="5200"/>
            </a:lvl1pPr>
            <a:lvl2pPr marL="1670024" indent="0">
              <a:buNone/>
              <a:defRPr sz="3900"/>
            </a:lvl2pPr>
            <a:lvl3pPr marL="3340051" indent="0">
              <a:buNone/>
              <a:defRPr sz="3500"/>
            </a:lvl3pPr>
            <a:lvl4pPr marL="5010071" indent="0">
              <a:buNone/>
              <a:defRPr sz="3500"/>
            </a:lvl4pPr>
            <a:lvl5pPr marL="6680094" indent="0">
              <a:buNone/>
              <a:defRPr sz="3500"/>
            </a:lvl5pPr>
            <a:lvl6pPr marL="8350118" indent="0">
              <a:buNone/>
              <a:defRPr sz="3500"/>
            </a:lvl6pPr>
            <a:lvl7pPr marL="10020141" indent="0">
              <a:buNone/>
              <a:defRPr sz="3500"/>
            </a:lvl7pPr>
            <a:lvl8pPr marL="11690169" indent="0">
              <a:buNone/>
              <a:defRPr sz="3500"/>
            </a:lvl8pPr>
            <a:lvl9pPr marL="13360188" indent="0">
              <a:buNone/>
              <a:defRPr sz="3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767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57310" y="27925796"/>
            <a:ext cx="17929860" cy="3296794"/>
          </a:xfrm>
        </p:spPr>
        <p:txBody>
          <a:bodyPr anchor="b"/>
          <a:lstStyle>
            <a:lvl1pPr algn="l">
              <a:defRPr sz="7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5857310" y="3564608"/>
            <a:ext cx="17929860" cy="23936325"/>
          </a:xfrm>
        </p:spPr>
        <p:txBody>
          <a:bodyPr/>
          <a:lstStyle>
            <a:lvl1pPr marL="0" indent="0">
              <a:buNone/>
              <a:defRPr sz="11800"/>
            </a:lvl1pPr>
            <a:lvl2pPr marL="1670024" indent="0">
              <a:buNone/>
              <a:defRPr sz="10000"/>
            </a:lvl2pPr>
            <a:lvl3pPr marL="3340051" indent="0">
              <a:buNone/>
              <a:defRPr sz="8700"/>
            </a:lvl3pPr>
            <a:lvl4pPr marL="5010071" indent="0">
              <a:buNone/>
              <a:defRPr sz="7400"/>
            </a:lvl4pPr>
            <a:lvl5pPr marL="6680094" indent="0">
              <a:buNone/>
              <a:defRPr sz="7400"/>
            </a:lvl5pPr>
            <a:lvl6pPr marL="8350118" indent="0">
              <a:buNone/>
              <a:defRPr sz="7400"/>
            </a:lvl6pPr>
            <a:lvl7pPr marL="10020141" indent="0">
              <a:buNone/>
              <a:defRPr sz="7400"/>
            </a:lvl7pPr>
            <a:lvl8pPr marL="11690169" indent="0">
              <a:buNone/>
              <a:defRPr sz="7400"/>
            </a:lvl8pPr>
            <a:lvl9pPr marL="13360188" indent="0">
              <a:buNone/>
              <a:defRPr sz="7400"/>
            </a:lvl9pPr>
          </a:lstStyle>
          <a:p>
            <a:endParaRPr lang="es-ES"/>
          </a:p>
        </p:txBody>
      </p:sp>
      <p:sp>
        <p:nvSpPr>
          <p:cNvPr id="4" name="3 Marcador de texto"/>
          <p:cNvSpPr>
            <a:spLocks noGrp="1"/>
          </p:cNvSpPr>
          <p:nvPr>
            <p:ph type="body" sz="half" idx="2"/>
          </p:nvPr>
        </p:nvSpPr>
        <p:spPr>
          <a:xfrm>
            <a:off x="5857310" y="31222618"/>
            <a:ext cx="17929860" cy="4681994"/>
          </a:xfrm>
        </p:spPr>
        <p:txBody>
          <a:bodyPr/>
          <a:lstStyle>
            <a:lvl1pPr marL="0" indent="0">
              <a:buNone/>
              <a:defRPr sz="5200"/>
            </a:lvl1pPr>
            <a:lvl2pPr marL="1670024" indent="0">
              <a:buNone/>
              <a:defRPr sz="3900"/>
            </a:lvl2pPr>
            <a:lvl3pPr marL="3340051" indent="0">
              <a:buNone/>
              <a:defRPr sz="3500"/>
            </a:lvl3pPr>
            <a:lvl4pPr marL="5010071" indent="0">
              <a:buNone/>
              <a:defRPr sz="3500"/>
            </a:lvl4pPr>
            <a:lvl5pPr marL="6680094" indent="0">
              <a:buNone/>
              <a:defRPr sz="3500"/>
            </a:lvl5pPr>
            <a:lvl6pPr marL="8350118" indent="0">
              <a:buNone/>
              <a:defRPr sz="3500"/>
            </a:lvl6pPr>
            <a:lvl7pPr marL="10020141" indent="0">
              <a:buNone/>
              <a:defRPr sz="3500"/>
            </a:lvl7pPr>
            <a:lvl8pPr marL="11690169" indent="0">
              <a:buNone/>
              <a:defRPr sz="3500"/>
            </a:lvl8pPr>
            <a:lvl9pPr marL="13360188" indent="0">
              <a:buNone/>
              <a:defRPr sz="3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180B12-0586-41DF-8C1D-E26B835AB7E0}" type="datetimeFigureOut">
              <a:rPr lang="es-ES" smtClean="0">
                <a:solidFill>
                  <a:prstClr val="black">
                    <a:tint val="75000"/>
                  </a:prstClr>
                </a:solidFill>
              </a:rPr>
              <a:pPr/>
              <a:t>28/11/2022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99C332-9004-4664-8370-82C2942CF7C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9881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494159" y="1597659"/>
            <a:ext cx="26894790" cy="6648984"/>
          </a:xfrm>
          <a:prstGeom prst="rect">
            <a:avLst/>
          </a:prstGeom>
        </p:spPr>
        <p:txBody>
          <a:bodyPr vert="horz" lIns="334006" tIns="166998" rIns="334006" bIns="16699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94159" y="9308625"/>
            <a:ext cx="26894790" cy="26328112"/>
          </a:xfrm>
          <a:prstGeom prst="rect">
            <a:avLst/>
          </a:prstGeom>
        </p:spPr>
        <p:txBody>
          <a:bodyPr vert="horz" lIns="334006" tIns="166998" rIns="334006" bIns="16699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1494209" y="36975839"/>
            <a:ext cx="6972728" cy="2123978"/>
          </a:xfrm>
          <a:prstGeom prst="rect">
            <a:avLst/>
          </a:prstGeom>
        </p:spPr>
        <p:txBody>
          <a:bodyPr vert="horz" lIns="334006" tIns="166998" rIns="334006" bIns="166998" rtlCol="0" anchor="ctr"/>
          <a:lstStyle>
            <a:lvl1pPr algn="l">
              <a:defRPr sz="3900">
                <a:solidFill>
                  <a:schemeClr val="tx1">
                    <a:tint val="75000"/>
                  </a:schemeClr>
                </a:solidFill>
              </a:defRPr>
            </a:lvl1pPr>
          </a:lstStyle>
          <a:p>
            <a:pPr defTabSz="3340051"/>
            <a:fld id="{D1180B12-0586-41DF-8C1D-E26B835AB7E0}" type="datetimeFigureOut">
              <a:rPr lang="es-ES" smtClean="0">
                <a:solidFill>
                  <a:prstClr val="black">
                    <a:tint val="75000"/>
                  </a:prstClr>
                </a:solidFill>
              </a:rPr>
              <a:pPr defTabSz="3340051"/>
              <a:t>28/11/2022</a:t>
            </a:fld>
            <a:endParaRPr lang="es-ES">
              <a:solidFill>
                <a:prstClr val="black">
                  <a:tint val="75000"/>
                </a:prstClr>
              </a:solidFill>
            </a:endParaRPr>
          </a:p>
        </p:txBody>
      </p:sp>
      <p:sp>
        <p:nvSpPr>
          <p:cNvPr id="5" name="4 Marcador de pie de página"/>
          <p:cNvSpPr>
            <a:spLocks noGrp="1"/>
          </p:cNvSpPr>
          <p:nvPr>
            <p:ph type="ftr" sz="quarter" idx="3"/>
          </p:nvPr>
        </p:nvSpPr>
        <p:spPr>
          <a:xfrm>
            <a:off x="10210085" y="36975839"/>
            <a:ext cx="9462982" cy="2123978"/>
          </a:xfrm>
          <a:prstGeom prst="rect">
            <a:avLst/>
          </a:prstGeom>
        </p:spPr>
        <p:txBody>
          <a:bodyPr vert="horz" lIns="334006" tIns="166998" rIns="334006" bIns="166998" rtlCol="0" anchor="ctr"/>
          <a:lstStyle>
            <a:lvl1pPr algn="ctr">
              <a:defRPr sz="3900">
                <a:solidFill>
                  <a:schemeClr val="tx1">
                    <a:tint val="75000"/>
                  </a:schemeClr>
                </a:solidFill>
              </a:defRPr>
            </a:lvl1pPr>
          </a:lstStyle>
          <a:p>
            <a:pPr defTabSz="3340051"/>
            <a:endParaRPr lang="es-ES">
              <a:solidFill>
                <a:prstClr val="black">
                  <a:tint val="75000"/>
                </a:prstClr>
              </a:solidFill>
            </a:endParaRPr>
          </a:p>
        </p:txBody>
      </p:sp>
      <p:sp>
        <p:nvSpPr>
          <p:cNvPr id="6" name="5 Marcador de número de diapositiva"/>
          <p:cNvSpPr>
            <a:spLocks noGrp="1"/>
          </p:cNvSpPr>
          <p:nvPr>
            <p:ph type="sldNum" sz="quarter" idx="4"/>
          </p:nvPr>
        </p:nvSpPr>
        <p:spPr>
          <a:xfrm>
            <a:off x="21416280" y="36975839"/>
            <a:ext cx="6972728" cy="2123978"/>
          </a:xfrm>
          <a:prstGeom prst="rect">
            <a:avLst/>
          </a:prstGeom>
        </p:spPr>
        <p:txBody>
          <a:bodyPr vert="horz" lIns="334006" tIns="166998" rIns="334006" bIns="166998" rtlCol="0" anchor="ctr"/>
          <a:lstStyle>
            <a:lvl1pPr algn="r">
              <a:defRPr sz="3900">
                <a:solidFill>
                  <a:schemeClr val="tx1">
                    <a:tint val="75000"/>
                  </a:schemeClr>
                </a:solidFill>
              </a:defRPr>
            </a:lvl1pPr>
          </a:lstStyle>
          <a:p>
            <a:pPr defTabSz="3340051"/>
            <a:fld id="{B899C332-9004-4664-8370-82C2942CF7C4}" type="slidenum">
              <a:rPr lang="es-ES" smtClean="0">
                <a:solidFill>
                  <a:prstClr val="black">
                    <a:tint val="75000"/>
                  </a:prstClr>
                </a:solidFill>
              </a:rPr>
              <a:pPr defTabSz="3340051"/>
              <a:t>‹#›</a:t>
            </a:fld>
            <a:endParaRPr lang="es-ES">
              <a:solidFill>
                <a:prstClr val="black">
                  <a:tint val="75000"/>
                </a:prstClr>
              </a:solidFill>
            </a:endParaRPr>
          </a:p>
        </p:txBody>
      </p:sp>
    </p:spTree>
    <p:extLst>
      <p:ext uri="{BB962C8B-B14F-4D97-AF65-F5344CB8AC3E}">
        <p14:creationId xmlns:p14="http://schemas.microsoft.com/office/powerpoint/2010/main" val="209013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340051" rtl="0" eaLnBrk="1" latinLnBrk="0" hangingPunct="1">
        <a:spcBef>
          <a:spcPct val="0"/>
        </a:spcBef>
        <a:buNone/>
        <a:defRPr sz="15700" kern="1200">
          <a:solidFill>
            <a:schemeClr val="tx1"/>
          </a:solidFill>
          <a:latin typeface="+mj-lt"/>
          <a:ea typeface="+mj-ea"/>
          <a:cs typeface="+mj-cs"/>
        </a:defRPr>
      </a:lvl1pPr>
    </p:titleStyle>
    <p:bodyStyle>
      <a:lvl1pPr marL="1252497" indent="-1252497" algn="l" defTabSz="3340051" rtl="0" eaLnBrk="1" latinLnBrk="0" hangingPunct="1">
        <a:spcBef>
          <a:spcPct val="20000"/>
        </a:spcBef>
        <a:buFont typeface="Arial" pitchFamily="34" charset="0"/>
        <a:buChar char="•"/>
        <a:defRPr sz="11800" kern="1200">
          <a:solidFill>
            <a:schemeClr val="tx1"/>
          </a:solidFill>
          <a:latin typeface="+mn-lt"/>
          <a:ea typeface="+mn-ea"/>
          <a:cs typeface="+mn-cs"/>
        </a:defRPr>
      </a:lvl1pPr>
      <a:lvl2pPr marL="2713792" indent="-1043773" algn="l" defTabSz="3340051" rtl="0" eaLnBrk="1" latinLnBrk="0" hangingPunct="1">
        <a:spcBef>
          <a:spcPct val="20000"/>
        </a:spcBef>
        <a:buFont typeface="Arial" pitchFamily="34" charset="0"/>
        <a:buChar char="–"/>
        <a:defRPr sz="10000" kern="1200">
          <a:solidFill>
            <a:schemeClr val="tx1"/>
          </a:solidFill>
          <a:latin typeface="+mn-lt"/>
          <a:ea typeface="+mn-ea"/>
          <a:cs typeface="+mn-cs"/>
        </a:defRPr>
      </a:lvl2pPr>
      <a:lvl3pPr marL="4175057" indent="-835010" algn="l" defTabSz="3340051"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845085" indent="-835010" algn="l" defTabSz="3340051" rtl="0" eaLnBrk="1" latinLnBrk="0" hangingPunct="1">
        <a:spcBef>
          <a:spcPct val="20000"/>
        </a:spcBef>
        <a:buFont typeface="Arial" pitchFamily="34" charset="0"/>
        <a:buChar char="–"/>
        <a:defRPr sz="7400" kern="1200">
          <a:solidFill>
            <a:schemeClr val="tx1"/>
          </a:solidFill>
          <a:latin typeface="+mn-lt"/>
          <a:ea typeface="+mn-ea"/>
          <a:cs typeface="+mn-cs"/>
        </a:defRPr>
      </a:lvl4pPr>
      <a:lvl5pPr marL="7515108" indent="-835010" algn="l" defTabSz="3340051" rtl="0" eaLnBrk="1" latinLnBrk="0" hangingPunct="1">
        <a:spcBef>
          <a:spcPct val="20000"/>
        </a:spcBef>
        <a:buFont typeface="Arial" pitchFamily="34" charset="0"/>
        <a:buChar char="»"/>
        <a:defRPr sz="7400" kern="1200">
          <a:solidFill>
            <a:schemeClr val="tx1"/>
          </a:solidFill>
          <a:latin typeface="+mn-lt"/>
          <a:ea typeface="+mn-ea"/>
          <a:cs typeface="+mn-cs"/>
        </a:defRPr>
      </a:lvl5pPr>
      <a:lvl6pPr marL="9185123" indent="-835010" algn="l" defTabSz="3340051"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0855155" indent="-835010" algn="l" defTabSz="3340051"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525179" indent="-835010" algn="l" defTabSz="3340051"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195202" indent="-835010" algn="l" defTabSz="3340051" rtl="0" eaLnBrk="1" latinLnBrk="0" hangingPunct="1">
        <a:spcBef>
          <a:spcPct val="20000"/>
        </a:spcBef>
        <a:buFont typeface="Arial" pitchFamily="34" charset="0"/>
        <a:buChar char="•"/>
        <a:defRPr sz="7400" kern="1200">
          <a:solidFill>
            <a:schemeClr val="tx1"/>
          </a:solidFill>
          <a:latin typeface="+mn-lt"/>
          <a:ea typeface="+mn-ea"/>
          <a:cs typeface="+mn-cs"/>
        </a:defRPr>
      </a:lvl9pPr>
    </p:bodyStyle>
    <p:otherStyle>
      <a:defPPr>
        <a:defRPr lang="es-ES"/>
      </a:defPPr>
      <a:lvl1pPr marL="0" algn="l" defTabSz="3340051" rtl="0" eaLnBrk="1" latinLnBrk="0" hangingPunct="1">
        <a:defRPr sz="6500" kern="1200">
          <a:solidFill>
            <a:schemeClr val="tx1"/>
          </a:solidFill>
          <a:latin typeface="+mn-lt"/>
          <a:ea typeface="+mn-ea"/>
          <a:cs typeface="+mn-cs"/>
        </a:defRPr>
      </a:lvl1pPr>
      <a:lvl2pPr marL="1670024" algn="l" defTabSz="3340051" rtl="0" eaLnBrk="1" latinLnBrk="0" hangingPunct="1">
        <a:defRPr sz="6500" kern="1200">
          <a:solidFill>
            <a:schemeClr val="tx1"/>
          </a:solidFill>
          <a:latin typeface="+mn-lt"/>
          <a:ea typeface="+mn-ea"/>
          <a:cs typeface="+mn-cs"/>
        </a:defRPr>
      </a:lvl2pPr>
      <a:lvl3pPr marL="3340051" algn="l" defTabSz="3340051" rtl="0" eaLnBrk="1" latinLnBrk="0" hangingPunct="1">
        <a:defRPr sz="6500" kern="1200">
          <a:solidFill>
            <a:schemeClr val="tx1"/>
          </a:solidFill>
          <a:latin typeface="+mn-lt"/>
          <a:ea typeface="+mn-ea"/>
          <a:cs typeface="+mn-cs"/>
        </a:defRPr>
      </a:lvl3pPr>
      <a:lvl4pPr marL="5010071" algn="l" defTabSz="3340051" rtl="0" eaLnBrk="1" latinLnBrk="0" hangingPunct="1">
        <a:defRPr sz="6500" kern="1200">
          <a:solidFill>
            <a:schemeClr val="tx1"/>
          </a:solidFill>
          <a:latin typeface="+mn-lt"/>
          <a:ea typeface="+mn-ea"/>
          <a:cs typeface="+mn-cs"/>
        </a:defRPr>
      </a:lvl4pPr>
      <a:lvl5pPr marL="6680094" algn="l" defTabSz="3340051" rtl="0" eaLnBrk="1" latinLnBrk="0" hangingPunct="1">
        <a:defRPr sz="6500" kern="1200">
          <a:solidFill>
            <a:schemeClr val="tx1"/>
          </a:solidFill>
          <a:latin typeface="+mn-lt"/>
          <a:ea typeface="+mn-ea"/>
          <a:cs typeface="+mn-cs"/>
        </a:defRPr>
      </a:lvl5pPr>
      <a:lvl6pPr marL="8350118" algn="l" defTabSz="3340051" rtl="0" eaLnBrk="1" latinLnBrk="0" hangingPunct="1">
        <a:defRPr sz="6500" kern="1200">
          <a:solidFill>
            <a:schemeClr val="tx1"/>
          </a:solidFill>
          <a:latin typeface="+mn-lt"/>
          <a:ea typeface="+mn-ea"/>
          <a:cs typeface="+mn-cs"/>
        </a:defRPr>
      </a:lvl6pPr>
      <a:lvl7pPr marL="10020141" algn="l" defTabSz="3340051" rtl="0" eaLnBrk="1" latinLnBrk="0" hangingPunct="1">
        <a:defRPr sz="6500" kern="1200">
          <a:solidFill>
            <a:schemeClr val="tx1"/>
          </a:solidFill>
          <a:latin typeface="+mn-lt"/>
          <a:ea typeface="+mn-ea"/>
          <a:cs typeface="+mn-cs"/>
        </a:defRPr>
      </a:lvl7pPr>
      <a:lvl8pPr marL="11690169" algn="l" defTabSz="3340051" rtl="0" eaLnBrk="1" latinLnBrk="0" hangingPunct="1">
        <a:defRPr sz="6500" kern="1200">
          <a:solidFill>
            <a:schemeClr val="tx1"/>
          </a:solidFill>
          <a:latin typeface="+mn-lt"/>
          <a:ea typeface="+mn-ea"/>
          <a:cs typeface="+mn-cs"/>
        </a:defRPr>
      </a:lvl8pPr>
      <a:lvl9pPr marL="13360188" algn="l" defTabSz="3340051"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www.acs-aec.org/"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hyperlink" Target="http://www.acs-aec.org/"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descr="https://lh5.googleusercontent.com/wdBCDmqRm_08sboDq7tiXbGc0z627DXvtQJe3RvOEOD1PDSAtLdf5pBaTD0_07szK3rKzSreFR1iyaAwyeDI7sDpxdzMnR-_6cILtlu6mLGq4qkhPUgTjefYhwjW047Zwwd-_Q15rok-Fenx9A"/>
          <p:cNvSpPr>
            <a:spLocks noChangeAspect="1" noChangeArrowheads="1"/>
          </p:cNvSpPr>
          <p:nvPr/>
        </p:nvSpPr>
        <p:spPr bwMode="auto">
          <a:xfrm>
            <a:off x="207543" y="4829746"/>
            <a:ext cx="996103" cy="17730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33975" tIns="166981" rIns="333975" bIns="166981" numCol="1" anchor="t" anchorCtr="0" compatLnSpc="1">
            <a:prstTxWarp prst="textNoShape">
              <a:avLst/>
            </a:prstTxWarp>
          </a:bodyPr>
          <a:lstStyle/>
          <a:p>
            <a:pPr defTabSz="3339755"/>
            <a:endParaRPr lang="es-ES">
              <a:solidFill>
                <a:prstClr val="black"/>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176" y="484086"/>
            <a:ext cx="15133720" cy="398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880114" y="4504890"/>
            <a:ext cx="28030988" cy="1202837"/>
          </a:xfrm>
          <a:prstGeom prst="rect">
            <a:avLst/>
          </a:prstGeom>
        </p:spPr>
        <p:txBody>
          <a:bodyPr wrap="square" lIns="398724" tIns="199362" rIns="398724" bIns="199362">
            <a:spAutoFit/>
          </a:bodyPr>
          <a:lstStyle/>
          <a:p>
            <a:pPr algn="ctr"/>
            <a:r>
              <a:rPr lang="en-US" sz="5200" b="1" dirty="0">
                <a:latin typeface="Arial" pitchFamily="34" charset="0"/>
                <a:cs typeface="Arial" pitchFamily="34" charset="0"/>
              </a:rPr>
              <a:t>Paper #: 1211 EROSION PROCESS IN THE CARIBBEAN SANDY BEACHES</a:t>
            </a:r>
          </a:p>
        </p:txBody>
      </p:sp>
      <p:grpSp>
        <p:nvGrpSpPr>
          <p:cNvPr id="20" name="19 Grupo"/>
          <p:cNvGrpSpPr/>
          <p:nvPr/>
        </p:nvGrpSpPr>
        <p:grpSpPr>
          <a:xfrm>
            <a:off x="22403609" y="580481"/>
            <a:ext cx="7054701" cy="2588594"/>
            <a:chOff x="7131072" y="99788"/>
            <a:chExt cx="1872184" cy="444995"/>
          </a:xfrm>
        </p:grpSpPr>
        <p:pic>
          <p:nvPicPr>
            <p:cNvPr id="5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072" y="129159"/>
              <a:ext cx="996211" cy="41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52" name="8 Imagen" descr="Description: Description: Description: acs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095" y="99788"/>
              <a:ext cx="839161" cy="41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57 Grupo"/>
          <p:cNvGrpSpPr/>
          <p:nvPr/>
        </p:nvGrpSpPr>
        <p:grpSpPr>
          <a:xfrm>
            <a:off x="533316" y="580479"/>
            <a:ext cx="5642703" cy="3030150"/>
            <a:chOff x="132503" y="99787"/>
            <a:chExt cx="1810027" cy="578058"/>
          </a:xfrm>
        </p:grpSpPr>
        <p:pic>
          <p:nvPicPr>
            <p:cNvPr id="59" name="Picture 2" descr="D:\Work\문서\연구사업\용역사업\KOICA_카리브해\2018년\ICS2018\포스터\Fig\KOIC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03" y="167441"/>
              <a:ext cx="963389" cy="51040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user\Downloads\logo_tms_logi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8778" y="99787"/>
              <a:ext cx="763752" cy="4621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7 Rectángulo"/>
          <p:cNvSpPr/>
          <p:nvPr/>
        </p:nvSpPr>
        <p:spPr>
          <a:xfrm>
            <a:off x="17227307" y="12975258"/>
            <a:ext cx="12124792" cy="1877829"/>
          </a:xfrm>
          <a:prstGeom prst="rect">
            <a:avLst/>
          </a:prstGeom>
        </p:spPr>
        <p:txBody>
          <a:bodyPr wrap="square" lIns="76591" tIns="38294" rIns="76591" bIns="38294">
            <a:spAutoFit/>
          </a:bodyPr>
          <a:lstStyle/>
          <a:p>
            <a:pPr defTabSz="3339755"/>
            <a:r>
              <a:rPr lang="en-US" sz="3900" b="1" i="1" dirty="0">
                <a:latin typeface="Arial"/>
              </a:rPr>
              <a:t>Photos 1 and </a:t>
            </a:r>
            <a:r>
              <a:rPr lang="en-US" sz="3900" b="1" i="1" dirty="0" smtClean="0">
                <a:latin typeface="Arial"/>
              </a:rPr>
              <a:t>2. shows  Transport</a:t>
            </a:r>
          </a:p>
          <a:p>
            <a:pPr defTabSz="3339755"/>
            <a:r>
              <a:rPr lang="en-US" sz="3900" b="1" i="1" dirty="0">
                <a:latin typeface="Arial"/>
              </a:rPr>
              <a:t> </a:t>
            </a:r>
            <a:r>
              <a:rPr lang="en-US" sz="3900" b="1" i="1" dirty="0" smtClean="0">
                <a:latin typeface="Arial"/>
              </a:rPr>
              <a:t>of </a:t>
            </a:r>
            <a:r>
              <a:rPr lang="en-US" sz="3900" b="1" i="1" dirty="0">
                <a:latin typeface="Arial"/>
              </a:rPr>
              <a:t>sand from the beach to the lagoon. </a:t>
            </a:r>
            <a:r>
              <a:rPr lang="en-US" sz="3900" b="1" i="1" dirty="0" err="1">
                <a:latin typeface="Arial"/>
              </a:rPr>
              <a:t>Cayo</a:t>
            </a:r>
            <a:r>
              <a:rPr lang="en-US" sz="3900" b="1" i="1" dirty="0">
                <a:latin typeface="Arial"/>
              </a:rPr>
              <a:t> </a:t>
            </a:r>
            <a:r>
              <a:rPr lang="en-US" sz="3900" b="1" i="1" dirty="0" err="1">
                <a:latin typeface="Arial"/>
              </a:rPr>
              <a:t>Fragoso</a:t>
            </a:r>
            <a:r>
              <a:rPr lang="en-US" sz="3900" b="1" i="1" dirty="0">
                <a:latin typeface="Arial"/>
              </a:rPr>
              <a:t>. North Coast of Cuba. </a:t>
            </a:r>
            <a:endParaRPr lang="en-US" sz="3500" i="1" dirty="0">
              <a:latin typeface="Arial"/>
            </a:endParaRPr>
          </a:p>
        </p:txBody>
      </p:sp>
      <p:pic>
        <p:nvPicPr>
          <p:cNvPr id="4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2770" y="18794918"/>
            <a:ext cx="18603591" cy="1191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48 Rectángulo"/>
          <p:cNvSpPr/>
          <p:nvPr/>
        </p:nvSpPr>
        <p:spPr>
          <a:xfrm>
            <a:off x="1321112" y="5493016"/>
            <a:ext cx="28030987" cy="1602946"/>
          </a:xfrm>
          <a:prstGeom prst="rect">
            <a:avLst/>
          </a:prstGeom>
        </p:spPr>
        <p:txBody>
          <a:bodyPr wrap="square" lIns="398724" tIns="199362" rIns="398724" bIns="199362">
            <a:spAutoFit/>
          </a:bodyPr>
          <a:lstStyle/>
          <a:p>
            <a:r>
              <a:rPr lang="en-029" sz="3900" b="1" dirty="0">
                <a:latin typeface="Arial" pitchFamily="34" charset="0"/>
                <a:cs typeface="Arial" pitchFamily="34" charset="0"/>
              </a:rPr>
              <a:t>José Luis Juanes, Institute of Marine </a:t>
            </a:r>
            <a:r>
              <a:rPr lang="en-029" sz="3900" b="1" dirty="0" smtClean="0">
                <a:latin typeface="Arial" pitchFamily="34" charset="0"/>
                <a:cs typeface="Arial" pitchFamily="34" charset="0"/>
              </a:rPr>
              <a:t>Sciences, Cuba  </a:t>
            </a:r>
            <a:r>
              <a:rPr lang="en-029" sz="3900" b="1" dirty="0">
                <a:latin typeface="Arial" pitchFamily="34" charset="0"/>
                <a:cs typeface="Arial" pitchFamily="34" charset="0"/>
              </a:rPr>
              <a:t>juanesjoseluis4@gmail.com</a:t>
            </a:r>
          </a:p>
          <a:p>
            <a:r>
              <a:rPr lang="en-029" sz="3900" b="1" dirty="0">
                <a:latin typeface="Arial" pitchFamily="34" charset="0"/>
                <a:cs typeface="Arial" pitchFamily="34" charset="0"/>
              </a:rPr>
              <a:t>Colin Peter Jack, Association of Caribbean States.  </a:t>
            </a:r>
            <a:r>
              <a:rPr lang="en-029" sz="3900" b="1" dirty="0" smtClean="0">
                <a:latin typeface="Arial" pitchFamily="34" charset="0"/>
                <a:cs typeface="Arial" pitchFamily="34" charset="0"/>
              </a:rPr>
              <a:t>cjack@acs-aec.org</a:t>
            </a:r>
            <a:endParaRPr lang="en-029" sz="3900" b="1" dirty="0">
              <a:latin typeface="Arial" pitchFamily="34" charset="0"/>
              <a:cs typeface="Arial" pitchFamily="34" charset="0"/>
            </a:endParaRPr>
          </a:p>
        </p:txBody>
      </p:sp>
      <p:sp>
        <p:nvSpPr>
          <p:cNvPr id="53" name="52 Rectángulo"/>
          <p:cNvSpPr/>
          <p:nvPr/>
        </p:nvSpPr>
        <p:spPr>
          <a:xfrm>
            <a:off x="9933379" y="15836088"/>
            <a:ext cx="20155836" cy="2341610"/>
          </a:xfrm>
          <a:prstGeom prst="rect">
            <a:avLst/>
          </a:prstGeom>
        </p:spPr>
        <p:txBody>
          <a:bodyPr wrap="square" lIns="398724" tIns="199362" rIns="398724" bIns="199362">
            <a:spAutoFit/>
          </a:bodyPr>
          <a:lstStyle/>
          <a:p>
            <a:pPr defTabSz="3987241" fontAlgn="base">
              <a:spcBef>
                <a:spcPct val="0"/>
              </a:spcBef>
              <a:spcAft>
                <a:spcPct val="0"/>
              </a:spcAft>
            </a:pPr>
            <a:r>
              <a:rPr lang="es-ES" sz="4800" b="1" i="1" u="sng" dirty="0">
                <a:latin typeface="Arial" pitchFamily="34" charset="0"/>
                <a:cs typeface="Arial" pitchFamily="34" charset="0"/>
              </a:rPr>
              <a:t>General </a:t>
            </a:r>
            <a:r>
              <a:rPr lang="en-US" sz="4800" b="1" i="1" u="sng" dirty="0" smtClean="0">
                <a:latin typeface="Arial" pitchFamily="34" charset="0"/>
                <a:cs typeface="Arial" pitchFamily="34" charset="0"/>
              </a:rPr>
              <a:t>Objective</a:t>
            </a:r>
            <a:r>
              <a:rPr lang="es-ES" sz="4800" b="1" i="1" dirty="0" smtClean="0">
                <a:latin typeface="Arial" pitchFamily="34" charset="0"/>
                <a:cs typeface="Arial" pitchFamily="34" charset="0"/>
              </a:rPr>
              <a:t>.</a:t>
            </a:r>
            <a:r>
              <a:rPr lang="en-US" sz="4800" b="1" i="1" dirty="0" smtClean="0">
                <a:latin typeface="Arial" pitchFamily="34" charset="0"/>
                <a:cs typeface="Arial" pitchFamily="34" charset="0"/>
              </a:rPr>
              <a:t> </a:t>
            </a:r>
            <a:r>
              <a:rPr lang="en-US" sz="3900" b="1" i="1" dirty="0">
                <a:latin typeface="Arial" pitchFamily="34" charset="0"/>
                <a:cs typeface="Arial" pitchFamily="34" charset="0"/>
              </a:rPr>
              <a:t>Contribute to </a:t>
            </a:r>
            <a:r>
              <a:rPr lang="en-US" sz="3900" b="1" dirty="0">
                <a:latin typeface="Arial" pitchFamily="34" charset="0"/>
                <a:cs typeface="Arial" pitchFamily="34" charset="0"/>
              </a:rPr>
              <a:t>the definition and application of the best practices for the preservation and rehabilitation of beaches in the </a:t>
            </a:r>
            <a:r>
              <a:rPr lang="en-US" sz="3900" b="1" i="1" dirty="0">
                <a:latin typeface="Arial" pitchFamily="34" charset="0"/>
                <a:cs typeface="Arial" pitchFamily="34" charset="0"/>
              </a:rPr>
              <a:t>face of the effects of climate change in the Caribbean</a:t>
            </a:r>
            <a:r>
              <a:rPr lang="es-ES" sz="3900" b="1" i="1" dirty="0">
                <a:latin typeface="Arial" pitchFamily="34" charset="0"/>
                <a:cs typeface="Arial" pitchFamily="34"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27307" y="8198455"/>
            <a:ext cx="11683795" cy="454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5060" y="8279056"/>
            <a:ext cx="15796207" cy="6694140"/>
          </a:xfrm>
          <a:prstGeom prst="rect">
            <a:avLst/>
          </a:prstGeom>
          <a:noFill/>
        </p:spPr>
        <p:txBody>
          <a:bodyPr wrap="square" rtlCol="0">
            <a:spAutoFit/>
          </a:bodyPr>
          <a:lstStyle/>
          <a:p>
            <a:pPr lvl="0" algn="just" defTabSz="3339755"/>
            <a:r>
              <a:rPr lang="en-US" sz="3900" b="1" dirty="0">
                <a:solidFill>
                  <a:prstClr val="black"/>
                </a:solidFill>
                <a:latin typeface="Arial"/>
              </a:rPr>
              <a:t>Beach erosion is a widespread phenomenon on Caribbean beaches, with rates of coastline retreat between 2.2 and 0.5 m/year and higher reports in some areas. Different investigations indicate the combination of natural and anthropogenic causes and highlight the current influence of climate change related sea level rise. It is recorded as a generalizing trend the landward displacement of the beach profile, with sand transfer above the dunes and sand bars in a process that fits better the model proposed by Dean and </a:t>
            </a:r>
            <a:r>
              <a:rPr lang="en-US" sz="3900" b="1" dirty="0" err="1">
                <a:solidFill>
                  <a:prstClr val="black"/>
                </a:solidFill>
                <a:latin typeface="Arial"/>
              </a:rPr>
              <a:t>Maurmeyer</a:t>
            </a:r>
            <a:r>
              <a:rPr lang="en-US" sz="3900" b="1" dirty="0">
                <a:solidFill>
                  <a:prstClr val="black"/>
                </a:solidFill>
                <a:latin typeface="Arial"/>
              </a:rPr>
              <a:t> (1983) than the recognized model by </a:t>
            </a:r>
            <a:r>
              <a:rPr lang="en-US" sz="3900" b="1" dirty="0" err="1">
                <a:solidFill>
                  <a:prstClr val="black"/>
                </a:solidFill>
                <a:latin typeface="Arial"/>
              </a:rPr>
              <a:t>Brunn</a:t>
            </a:r>
            <a:r>
              <a:rPr lang="en-US" sz="3900" b="1" dirty="0">
                <a:solidFill>
                  <a:prstClr val="black"/>
                </a:solidFill>
                <a:latin typeface="Arial"/>
              </a:rPr>
              <a:t> (1962). Photos 1 and 2 show an example of the occurrence of this process.</a:t>
            </a:r>
          </a:p>
        </p:txBody>
      </p:sp>
      <p:sp>
        <p:nvSpPr>
          <p:cNvPr id="4" name="TextBox 3"/>
          <p:cNvSpPr txBox="1"/>
          <p:nvPr/>
        </p:nvSpPr>
        <p:spPr>
          <a:xfrm>
            <a:off x="460085" y="15960505"/>
            <a:ext cx="9105058" cy="10895290"/>
          </a:xfrm>
          <a:prstGeom prst="rect">
            <a:avLst/>
          </a:prstGeom>
          <a:noFill/>
        </p:spPr>
        <p:txBody>
          <a:bodyPr wrap="square" rtlCol="0">
            <a:spAutoFit/>
          </a:bodyPr>
          <a:lstStyle/>
          <a:p>
            <a:pPr lvl="0" algn="just" defTabSz="3339755"/>
            <a:r>
              <a:rPr lang="en-US" sz="3900" b="1" dirty="0">
                <a:solidFill>
                  <a:prstClr val="black"/>
                </a:solidFill>
                <a:latin typeface="Arial"/>
              </a:rPr>
              <a:t>With the aim of deepening this research, and considering the environmental and socio-economic  importance of the impact of beach erosion in the countries of the region, the Association of Caribbean States (ACS), in collaboration with the International Collaborative Agency of the Republic of South Korea (KOICA) and the Korean Institute of Oceanic Science and Technology (KIOST), have been developing since 2017 the project: “Impact Assessment of Climate Change on the Sandy Shorelines of the Caribbean. Alternatives for its control and resilience” (Sandy Shorelines) with the participation of 9 countries:  </a:t>
            </a:r>
          </a:p>
        </p:txBody>
      </p:sp>
      <p:pic>
        <p:nvPicPr>
          <p:cNvPr id="5" name="Picture 4"/>
          <p:cNvPicPr>
            <a:picLocks noChangeAspect="1"/>
          </p:cNvPicPr>
          <p:nvPr/>
        </p:nvPicPr>
        <p:blipFill>
          <a:blip r:embed="rId10"/>
          <a:stretch>
            <a:fillRect/>
          </a:stretch>
        </p:blipFill>
        <p:spPr>
          <a:xfrm>
            <a:off x="10621070" y="31414133"/>
            <a:ext cx="18780454" cy="7251053"/>
          </a:xfrm>
          <a:prstGeom prst="rect">
            <a:avLst/>
          </a:prstGeom>
        </p:spPr>
      </p:pic>
      <p:sp>
        <p:nvSpPr>
          <p:cNvPr id="11" name="TextBox 10"/>
          <p:cNvSpPr txBox="1"/>
          <p:nvPr/>
        </p:nvSpPr>
        <p:spPr>
          <a:xfrm>
            <a:off x="10183556" y="18363384"/>
            <a:ext cx="10396101" cy="692497"/>
          </a:xfrm>
          <a:prstGeom prst="rect">
            <a:avLst/>
          </a:prstGeom>
          <a:noFill/>
        </p:spPr>
        <p:txBody>
          <a:bodyPr wrap="square" rtlCol="0">
            <a:spAutoFit/>
          </a:bodyPr>
          <a:lstStyle/>
          <a:p>
            <a:pPr lvl="0" algn="just" defTabSz="3339755"/>
            <a:r>
              <a:rPr lang="en-US" sz="3900" b="1" dirty="0" smtClean="0">
                <a:solidFill>
                  <a:prstClr val="black"/>
                </a:solidFill>
                <a:latin typeface="Arial"/>
              </a:rPr>
              <a:t>REGIONAL NETWORK</a:t>
            </a:r>
            <a:endParaRPr lang="en-US" sz="3900" b="1" dirty="0">
              <a:solidFill>
                <a:prstClr val="black"/>
              </a:solidFill>
              <a:latin typeface="Arial"/>
            </a:endParaRPr>
          </a:p>
        </p:txBody>
      </p:sp>
      <p:sp>
        <p:nvSpPr>
          <p:cNvPr id="40" name="TextBox 39"/>
          <p:cNvSpPr txBox="1"/>
          <p:nvPr/>
        </p:nvSpPr>
        <p:spPr>
          <a:xfrm>
            <a:off x="10523826" y="31067884"/>
            <a:ext cx="10396101" cy="692497"/>
          </a:xfrm>
          <a:prstGeom prst="rect">
            <a:avLst/>
          </a:prstGeom>
          <a:noFill/>
        </p:spPr>
        <p:txBody>
          <a:bodyPr wrap="square" rtlCol="0">
            <a:spAutoFit/>
          </a:bodyPr>
          <a:lstStyle/>
          <a:p>
            <a:pPr lvl="0" algn="just" defTabSz="3339755"/>
            <a:r>
              <a:rPr lang="en-US" sz="3900" b="1" dirty="0" smtClean="0">
                <a:solidFill>
                  <a:prstClr val="black"/>
                </a:solidFill>
                <a:latin typeface="Arial"/>
              </a:rPr>
              <a:t>PROJECT COMPONENTS</a:t>
            </a:r>
            <a:endParaRPr lang="en-US" sz="3900" b="1" dirty="0">
              <a:solidFill>
                <a:prstClr val="black"/>
              </a:solidFill>
              <a:latin typeface="Arial"/>
            </a:endParaRPr>
          </a:p>
        </p:txBody>
      </p:sp>
      <p:sp>
        <p:nvSpPr>
          <p:cNvPr id="45" name="TextBox 44"/>
          <p:cNvSpPr txBox="1"/>
          <p:nvPr/>
        </p:nvSpPr>
        <p:spPr>
          <a:xfrm>
            <a:off x="72084" y="39011435"/>
            <a:ext cx="29562588" cy="692497"/>
          </a:xfrm>
          <a:prstGeom prst="rect">
            <a:avLst/>
          </a:prstGeom>
          <a:noFill/>
          <a:ln>
            <a:solidFill>
              <a:srgbClr val="0070C0"/>
            </a:solidFill>
          </a:ln>
        </p:spPr>
        <p:txBody>
          <a:bodyPr wrap="square" rtlCol="0">
            <a:spAutoFit/>
          </a:bodyPr>
          <a:lstStyle/>
          <a:p>
            <a:pPr lvl="0" algn="just" defTabSz="3339755"/>
            <a:r>
              <a:rPr lang="en-US" sz="3900" b="1" dirty="0" smtClean="0">
                <a:solidFill>
                  <a:prstClr val="black"/>
                </a:solidFill>
                <a:latin typeface="Arial"/>
              </a:rPr>
              <a:t>  UNDERSTAND……..                 COLLECT DATA…………………  MONITOR ……………………..PRESERVE &amp; PROTECT……</a:t>
            </a:r>
            <a:endParaRPr lang="en-US" sz="3900" b="1" dirty="0">
              <a:solidFill>
                <a:prstClr val="black"/>
              </a:solidFill>
              <a:latin typeface="Arial"/>
            </a:endParaRPr>
          </a:p>
        </p:txBody>
      </p:sp>
      <p:sp>
        <p:nvSpPr>
          <p:cNvPr id="3" name="TextBox 2"/>
          <p:cNvSpPr txBox="1"/>
          <p:nvPr/>
        </p:nvSpPr>
        <p:spPr>
          <a:xfrm>
            <a:off x="880114" y="7209784"/>
            <a:ext cx="29002986" cy="692497"/>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996810" lvl="0" indent="-996810" algn="just" defTabSz="3339755">
              <a:buFontTx/>
              <a:buAutoNum type="arabicPeriod"/>
            </a:pPr>
            <a:r>
              <a:rPr lang="en-US" sz="3900" b="1" dirty="0" smtClean="0">
                <a:solidFill>
                  <a:prstClr val="black"/>
                </a:solidFill>
                <a:latin typeface="Arial"/>
              </a:rPr>
              <a:t>THE PROBLEM</a:t>
            </a:r>
            <a:endParaRPr lang="en-US" sz="3900" b="1" dirty="0">
              <a:solidFill>
                <a:prstClr val="black"/>
              </a:solidFill>
              <a:latin typeface="Arial"/>
            </a:endParaRPr>
          </a:p>
        </p:txBody>
      </p:sp>
      <p:sp>
        <p:nvSpPr>
          <p:cNvPr id="31" name="TextBox 30"/>
          <p:cNvSpPr txBox="1"/>
          <p:nvPr/>
        </p:nvSpPr>
        <p:spPr>
          <a:xfrm>
            <a:off x="639250" y="15128099"/>
            <a:ext cx="29140435" cy="692497"/>
          </a:xfrm>
          <a:prstGeom prst="rect">
            <a:avLst/>
          </a:prstGeom>
          <a:solidFill>
            <a:schemeClr val="tx2">
              <a:lumMod val="40000"/>
              <a:lumOff val="60000"/>
            </a:schemeClr>
          </a:solidFill>
          <a:ln>
            <a:solidFill>
              <a:srgbClr val="0070C0"/>
            </a:solidFill>
          </a:ln>
        </p:spPr>
        <p:txBody>
          <a:bodyPr wrap="square" rtlCol="0">
            <a:spAutoFit/>
          </a:bodyPr>
          <a:lstStyle/>
          <a:p>
            <a:pPr lvl="0" algn="just" defTabSz="3339755"/>
            <a:r>
              <a:rPr lang="en-US" sz="3900" b="1" dirty="0" smtClean="0">
                <a:solidFill>
                  <a:prstClr val="black"/>
                </a:solidFill>
                <a:latin typeface="Arial"/>
              </a:rPr>
              <a:t>2. THE SANDY SHORELINES PROJECT </a:t>
            </a:r>
            <a:endParaRPr lang="en-US" sz="3900" b="1" dirty="0">
              <a:solidFill>
                <a:prstClr val="black"/>
              </a:solidFill>
              <a:latin typeface="Arial"/>
            </a:endParaRPr>
          </a:p>
        </p:txBody>
      </p:sp>
      <p:pic>
        <p:nvPicPr>
          <p:cNvPr id="38" name="Picture 37"/>
          <p:cNvPicPr>
            <a:picLocks noChangeAspect="1"/>
          </p:cNvPicPr>
          <p:nvPr/>
        </p:nvPicPr>
        <p:blipFill>
          <a:blip r:embed="rId11"/>
          <a:stretch>
            <a:fillRect/>
          </a:stretch>
        </p:blipFill>
        <p:spPr>
          <a:xfrm>
            <a:off x="1321112" y="28210763"/>
            <a:ext cx="8358220" cy="4681302"/>
          </a:xfrm>
          <a:prstGeom prst="rect">
            <a:avLst/>
          </a:prstGeom>
        </p:spPr>
      </p:pic>
      <p:pic>
        <p:nvPicPr>
          <p:cNvPr id="39" name="Picture 38"/>
          <p:cNvPicPr>
            <a:picLocks noChangeAspect="1"/>
          </p:cNvPicPr>
          <p:nvPr/>
        </p:nvPicPr>
        <p:blipFill>
          <a:blip r:embed="rId12"/>
          <a:stretch>
            <a:fillRect/>
          </a:stretch>
        </p:blipFill>
        <p:spPr>
          <a:xfrm>
            <a:off x="1365867" y="33124401"/>
            <a:ext cx="8268709" cy="5606940"/>
          </a:xfrm>
          <a:prstGeom prst="rect">
            <a:avLst/>
          </a:prstGeom>
        </p:spPr>
      </p:pic>
      <p:sp>
        <p:nvSpPr>
          <p:cNvPr id="55" name="TextBox 54"/>
          <p:cNvSpPr txBox="1"/>
          <p:nvPr/>
        </p:nvSpPr>
        <p:spPr>
          <a:xfrm>
            <a:off x="224969" y="26909931"/>
            <a:ext cx="10396101" cy="1292662"/>
          </a:xfrm>
          <a:prstGeom prst="rect">
            <a:avLst/>
          </a:prstGeom>
          <a:noFill/>
        </p:spPr>
        <p:txBody>
          <a:bodyPr wrap="square" rtlCol="0">
            <a:spAutoFit/>
          </a:bodyPr>
          <a:lstStyle/>
          <a:p>
            <a:pPr lvl="0" algn="just" defTabSz="3339755"/>
            <a:r>
              <a:rPr lang="en-US" sz="3900" b="1" dirty="0" smtClean="0">
                <a:solidFill>
                  <a:prstClr val="black"/>
                </a:solidFill>
                <a:latin typeface="Arial"/>
              </a:rPr>
              <a:t>FOCAL POINT MEETINGS &amp; PUBLIC CONSULTATIONS</a:t>
            </a:r>
            <a:endParaRPr lang="en-US" sz="3900" b="1" dirty="0">
              <a:solidFill>
                <a:prstClr val="black"/>
              </a:solidFill>
              <a:latin typeface="Arial"/>
            </a:endParaRPr>
          </a:p>
        </p:txBody>
      </p:sp>
    </p:spTree>
    <p:extLst>
      <p:ext uri="{BB962C8B-B14F-4D97-AF65-F5344CB8AC3E}">
        <p14:creationId xmlns:p14="http://schemas.microsoft.com/office/powerpoint/2010/main" val="208963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descr="https://lh5.googleusercontent.com/wdBCDmqRm_08sboDq7tiXbGc0z627DXvtQJe3RvOEOD1PDSAtLdf5pBaTD0_07szK3rKzSreFR1iyaAwyeDI7sDpxdzMnR-_6cILtlu6mLGq4qkhPUgTjefYhwjW047Zwwd-_Q15rok-Fenx9A"/>
          <p:cNvSpPr>
            <a:spLocks noChangeAspect="1" noChangeArrowheads="1"/>
          </p:cNvSpPr>
          <p:nvPr/>
        </p:nvSpPr>
        <p:spPr bwMode="auto">
          <a:xfrm>
            <a:off x="207543" y="4829746"/>
            <a:ext cx="996103" cy="17730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33975" tIns="166981" rIns="333975" bIns="166981" numCol="1" anchor="t" anchorCtr="0" compatLnSpc="1">
            <a:prstTxWarp prst="textNoShape">
              <a:avLst/>
            </a:prstTxWarp>
          </a:bodyPr>
          <a:lstStyle/>
          <a:p>
            <a:pPr defTabSz="3339755"/>
            <a:endParaRPr lang="es-ES">
              <a:solidFill>
                <a:prstClr val="black"/>
              </a:solidFill>
            </a:endParaRPr>
          </a:p>
        </p:txBody>
      </p:sp>
      <p:sp>
        <p:nvSpPr>
          <p:cNvPr id="13" name="12 Rectángulo"/>
          <p:cNvSpPr/>
          <p:nvPr/>
        </p:nvSpPr>
        <p:spPr>
          <a:xfrm>
            <a:off x="474560" y="34313267"/>
            <a:ext cx="29849538" cy="3338107"/>
          </a:xfrm>
          <a:prstGeom prst="rect">
            <a:avLst/>
          </a:prstGeom>
        </p:spPr>
        <p:txBody>
          <a:bodyPr wrap="square" lIns="333997" tIns="167012" rIns="333997" bIns="167012">
            <a:spAutoFit/>
          </a:bodyPr>
          <a:lstStyle/>
          <a:p>
            <a:pPr indent="-1391684" defTabSz="3339755"/>
            <a:r>
              <a:rPr lang="en-US" sz="3900" b="1" dirty="0" smtClean="0">
                <a:latin typeface="Arial"/>
              </a:rPr>
              <a:t>THE PARTICIPATING COUNTRIES CAN LOOK FORWARD TO…….</a:t>
            </a:r>
            <a:endParaRPr lang="en-US" sz="3900" b="1" dirty="0">
              <a:latin typeface="Arial"/>
            </a:endParaRPr>
          </a:p>
          <a:p>
            <a:pPr indent="-1391684" defTabSz="3339755">
              <a:buFont typeface="Courier New" panose="02070309020205020404" pitchFamily="49" charset="0"/>
              <a:buChar char="o"/>
            </a:pPr>
            <a:r>
              <a:rPr lang="en-US" sz="3900" b="1" dirty="0" smtClean="0">
                <a:solidFill>
                  <a:srgbClr val="000000"/>
                </a:solidFill>
                <a:latin typeface="Arial" pitchFamily="34" charset="0"/>
                <a:cs typeface="Arial" pitchFamily="34" charset="0"/>
              </a:rPr>
              <a:t>DISTRIBUTION OF COASTAL MONITORING EQUIPMENT </a:t>
            </a:r>
          </a:p>
          <a:p>
            <a:pPr indent="-1391684" defTabSz="3339755">
              <a:buFont typeface="Courier New" panose="02070309020205020404" pitchFamily="49" charset="0"/>
              <a:buChar char="o"/>
            </a:pPr>
            <a:r>
              <a:rPr lang="en-US" sz="3900" b="1" dirty="0" smtClean="0">
                <a:solidFill>
                  <a:srgbClr val="000000"/>
                </a:solidFill>
                <a:latin typeface="Arial" pitchFamily="34" charset="0"/>
                <a:cs typeface="Arial" pitchFamily="34" charset="0"/>
              </a:rPr>
              <a:t> COMPILATION OF A  CARIBBEAN BEST PRACTICE BEACH REHABILITATION MANUAL</a:t>
            </a:r>
          </a:p>
          <a:p>
            <a:pPr indent="-1391684" defTabSz="3339755">
              <a:buFont typeface="Courier New" panose="02070309020205020404" pitchFamily="49" charset="0"/>
              <a:buChar char="o"/>
            </a:pPr>
            <a:r>
              <a:rPr lang="en-US" sz="3900" b="1" dirty="0">
                <a:solidFill>
                  <a:srgbClr val="000000"/>
                </a:solidFill>
                <a:latin typeface="Arial" pitchFamily="34" charset="0"/>
                <a:cs typeface="Arial" pitchFamily="34" charset="0"/>
              </a:rPr>
              <a:t> </a:t>
            </a:r>
            <a:r>
              <a:rPr lang="en-US" sz="3900" b="1" dirty="0" smtClean="0">
                <a:solidFill>
                  <a:srgbClr val="000000"/>
                </a:solidFill>
                <a:latin typeface="Arial" pitchFamily="34" charset="0"/>
                <a:cs typeface="Arial" pitchFamily="34" charset="0"/>
              </a:rPr>
              <a:t>INTERACTICE ONLINE PLATFORM WITH GIS MAPPING OF CARIBBEAN SHORELINES </a:t>
            </a:r>
          </a:p>
          <a:p>
            <a:pPr indent="-1391684" defTabSz="3339755">
              <a:buFont typeface="Courier New" panose="02070309020205020404" pitchFamily="49" charset="0"/>
              <a:buChar char="o"/>
            </a:pPr>
            <a:r>
              <a:rPr lang="en-US" sz="3900" b="1" dirty="0" smtClean="0">
                <a:solidFill>
                  <a:srgbClr val="000000"/>
                </a:solidFill>
                <a:latin typeface="Arial" pitchFamily="34" charset="0"/>
                <a:cs typeface="Arial" pitchFamily="34" charset="0"/>
              </a:rPr>
              <a:t>HOSTING OF A BEACH PRESERVATION CONFERENCE </a:t>
            </a:r>
            <a:endParaRPr lang="es-ES" sz="3900" b="1" dirty="0">
              <a:solidFill>
                <a:prstClr val="black"/>
              </a:solidFill>
              <a:latin typeface="Arial" pitchFamily="34" charset="0"/>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176" y="484086"/>
            <a:ext cx="15133720" cy="398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880114" y="4504890"/>
            <a:ext cx="28030988" cy="1202837"/>
          </a:xfrm>
          <a:prstGeom prst="rect">
            <a:avLst/>
          </a:prstGeom>
        </p:spPr>
        <p:txBody>
          <a:bodyPr wrap="square" lIns="398724" tIns="199362" rIns="398724" bIns="199362">
            <a:spAutoFit/>
          </a:bodyPr>
          <a:lstStyle/>
          <a:p>
            <a:pPr algn="ctr"/>
            <a:r>
              <a:rPr lang="en-US" sz="5200" b="1" dirty="0">
                <a:latin typeface="Arial" pitchFamily="34" charset="0"/>
                <a:cs typeface="Arial" pitchFamily="34" charset="0"/>
              </a:rPr>
              <a:t>Paper #: 1211 EROSION PROCESS IN THE CARIBBEAN SANDY BEACHES</a:t>
            </a:r>
          </a:p>
        </p:txBody>
      </p:sp>
      <p:grpSp>
        <p:nvGrpSpPr>
          <p:cNvPr id="20" name="19 Grupo"/>
          <p:cNvGrpSpPr/>
          <p:nvPr/>
        </p:nvGrpSpPr>
        <p:grpSpPr>
          <a:xfrm>
            <a:off x="22403609" y="580481"/>
            <a:ext cx="7054701" cy="2588594"/>
            <a:chOff x="7131072" y="99788"/>
            <a:chExt cx="1872184" cy="444995"/>
          </a:xfrm>
        </p:grpSpPr>
        <p:pic>
          <p:nvPicPr>
            <p:cNvPr id="5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072" y="129159"/>
              <a:ext cx="996211" cy="41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52" name="8 Imagen" descr="Description: Description: Description: acs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095" y="99788"/>
              <a:ext cx="839161" cy="41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57 Grupo"/>
          <p:cNvGrpSpPr/>
          <p:nvPr/>
        </p:nvGrpSpPr>
        <p:grpSpPr>
          <a:xfrm>
            <a:off x="533316" y="580479"/>
            <a:ext cx="5642703" cy="3030150"/>
            <a:chOff x="132503" y="99787"/>
            <a:chExt cx="1810027" cy="578058"/>
          </a:xfrm>
        </p:grpSpPr>
        <p:pic>
          <p:nvPicPr>
            <p:cNvPr id="59" name="Picture 2" descr="D:\Work\문서\연구사업\용역사업\KOICA_카리브해\2018년\ICS2018\포스터\Fig\KOIC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03" y="167441"/>
              <a:ext cx="963389" cy="51040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user\Downloads\logo_tms_logi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8778" y="99787"/>
              <a:ext cx="763752" cy="462108"/>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48 Rectángulo"/>
          <p:cNvSpPr/>
          <p:nvPr/>
        </p:nvSpPr>
        <p:spPr>
          <a:xfrm>
            <a:off x="1321112" y="5493016"/>
            <a:ext cx="28030987" cy="1602946"/>
          </a:xfrm>
          <a:prstGeom prst="rect">
            <a:avLst/>
          </a:prstGeom>
        </p:spPr>
        <p:txBody>
          <a:bodyPr wrap="square" lIns="398724" tIns="199362" rIns="398724" bIns="199362">
            <a:spAutoFit/>
          </a:bodyPr>
          <a:lstStyle/>
          <a:p>
            <a:r>
              <a:rPr lang="en-029" sz="3900" b="1" dirty="0">
                <a:latin typeface="Arial" pitchFamily="34" charset="0"/>
                <a:cs typeface="Arial" pitchFamily="34" charset="0"/>
              </a:rPr>
              <a:t>José Luis Juanes, Institute of Marine </a:t>
            </a:r>
            <a:r>
              <a:rPr lang="en-029" sz="3900" b="1" dirty="0" smtClean="0">
                <a:latin typeface="Arial" pitchFamily="34" charset="0"/>
                <a:cs typeface="Arial" pitchFamily="34" charset="0"/>
              </a:rPr>
              <a:t>Sciences, Cuba  </a:t>
            </a:r>
            <a:r>
              <a:rPr lang="en-029" sz="3900" b="1" dirty="0">
                <a:latin typeface="Arial" pitchFamily="34" charset="0"/>
                <a:cs typeface="Arial" pitchFamily="34" charset="0"/>
              </a:rPr>
              <a:t>juanesjoseluis4@gmail.com</a:t>
            </a:r>
          </a:p>
          <a:p>
            <a:r>
              <a:rPr lang="en-029" sz="3900" b="1" dirty="0">
                <a:latin typeface="Arial" pitchFamily="34" charset="0"/>
                <a:cs typeface="Arial" pitchFamily="34" charset="0"/>
              </a:rPr>
              <a:t>Colin Peter Jack, Association of Caribbean States.  </a:t>
            </a:r>
            <a:r>
              <a:rPr lang="en-029" sz="3900" b="1" dirty="0" smtClean="0">
                <a:latin typeface="Arial" pitchFamily="34" charset="0"/>
                <a:cs typeface="Arial" pitchFamily="34" charset="0"/>
              </a:rPr>
              <a:t>cjack@acs-aec.org</a:t>
            </a:r>
            <a:endParaRPr lang="en-029" sz="3900" b="1" dirty="0">
              <a:latin typeface="Arial" pitchFamily="34" charset="0"/>
              <a:cs typeface="Arial" pitchFamily="34" charset="0"/>
            </a:endParaRPr>
          </a:p>
        </p:txBody>
      </p:sp>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8335" y="8742868"/>
            <a:ext cx="12343643" cy="1130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49662" y="8785697"/>
            <a:ext cx="12105664" cy="1121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8334" y="20255693"/>
            <a:ext cx="12343643" cy="1161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05646" y="20306977"/>
            <a:ext cx="12456987" cy="1142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82116" y="33348049"/>
            <a:ext cx="29562588" cy="692497"/>
          </a:xfrm>
          <a:prstGeom prst="rect">
            <a:avLst/>
          </a:prstGeom>
          <a:noFill/>
          <a:ln>
            <a:solidFill>
              <a:srgbClr val="0070C0"/>
            </a:solidFill>
          </a:ln>
        </p:spPr>
        <p:txBody>
          <a:bodyPr wrap="square" rtlCol="0">
            <a:spAutoFit/>
          </a:bodyPr>
          <a:lstStyle/>
          <a:p>
            <a:pPr lvl="0" algn="just" defTabSz="3339755"/>
            <a:r>
              <a:rPr lang="en-US" sz="3900" b="1" dirty="0" smtClean="0">
                <a:solidFill>
                  <a:prstClr val="black"/>
                </a:solidFill>
                <a:latin typeface="Arial"/>
              </a:rPr>
              <a:t>. THE SANDY SHORELINES PROJECT CONCLUDES IN JUNE 2023……</a:t>
            </a:r>
            <a:endParaRPr lang="en-US" sz="3900" b="1" dirty="0">
              <a:solidFill>
                <a:prstClr val="black"/>
              </a:solidFill>
              <a:latin typeface="Arial"/>
            </a:endParaRPr>
          </a:p>
        </p:txBody>
      </p:sp>
      <p:sp>
        <p:nvSpPr>
          <p:cNvPr id="41" name="TextBox 40"/>
          <p:cNvSpPr txBox="1"/>
          <p:nvPr/>
        </p:nvSpPr>
        <p:spPr>
          <a:xfrm>
            <a:off x="1593132" y="7139941"/>
            <a:ext cx="28289968" cy="692497"/>
          </a:xfrm>
          <a:prstGeom prst="rect">
            <a:avLst/>
          </a:prstGeom>
          <a:solidFill>
            <a:schemeClr val="tx2">
              <a:lumMod val="40000"/>
              <a:lumOff val="60000"/>
            </a:schemeClr>
          </a:solidFill>
          <a:ln>
            <a:solidFill>
              <a:srgbClr val="0070C0"/>
            </a:solidFill>
          </a:ln>
        </p:spPr>
        <p:txBody>
          <a:bodyPr wrap="square" rtlCol="0">
            <a:spAutoFit/>
          </a:bodyPr>
          <a:lstStyle/>
          <a:p>
            <a:pPr lvl="0" algn="just" defTabSz="3339755"/>
            <a:r>
              <a:rPr lang="en-US" sz="3900" b="1" dirty="0" smtClean="0">
                <a:solidFill>
                  <a:prstClr val="black"/>
                </a:solidFill>
                <a:latin typeface="Arial"/>
              </a:rPr>
              <a:t>3. RESULTS</a:t>
            </a:r>
            <a:endParaRPr lang="en-US" sz="3900" b="1" dirty="0">
              <a:solidFill>
                <a:prstClr val="black"/>
              </a:solidFill>
              <a:latin typeface="Arial"/>
            </a:endParaRPr>
          </a:p>
        </p:txBody>
      </p:sp>
      <p:sp>
        <p:nvSpPr>
          <p:cNvPr id="42" name="TextBox 41"/>
          <p:cNvSpPr txBox="1"/>
          <p:nvPr/>
        </p:nvSpPr>
        <p:spPr>
          <a:xfrm>
            <a:off x="1321112" y="32276338"/>
            <a:ext cx="29002986" cy="692497"/>
          </a:xfrm>
          <a:prstGeom prst="rect">
            <a:avLst/>
          </a:prstGeom>
          <a:noFill/>
        </p:spPr>
        <p:txBody>
          <a:bodyPr wrap="square" rtlCol="0">
            <a:spAutoFit/>
          </a:bodyPr>
          <a:lstStyle/>
          <a:p>
            <a:pPr lvl="0" algn="just" defTabSz="3339755"/>
            <a:r>
              <a:rPr lang="en-US" sz="3900" b="1" dirty="0" smtClean="0">
                <a:solidFill>
                  <a:prstClr val="black"/>
                </a:solidFill>
                <a:latin typeface="Arial"/>
              </a:rPr>
              <a:t> </a:t>
            </a:r>
            <a:r>
              <a:rPr lang="en-US" sz="3200" b="1" dirty="0" smtClean="0">
                <a:solidFill>
                  <a:prstClr val="black"/>
                </a:solidFill>
                <a:latin typeface="Arial"/>
              </a:rPr>
              <a:t> </a:t>
            </a:r>
            <a:r>
              <a:rPr lang="en-US" sz="3900" b="1" dirty="0" smtClean="0">
                <a:solidFill>
                  <a:prstClr val="black"/>
                </a:solidFill>
                <a:latin typeface="Arial"/>
              </a:rPr>
              <a:t>ADVANCED BEACH MONITORING  ,</a:t>
            </a:r>
            <a:r>
              <a:rPr lang="en-US" sz="3900" b="1" smtClean="0">
                <a:solidFill>
                  <a:prstClr val="black"/>
                </a:solidFill>
                <a:latin typeface="Arial"/>
              </a:rPr>
              <a:t>JAMAICA                          </a:t>
            </a:r>
            <a:r>
              <a:rPr lang="en-US" sz="3900" b="1" dirty="0" smtClean="0">
                <a:solidFill>
                  <a:prstClr val="black"/>
                </a:solidFill>
                <a:latin typeface="Arial"/>
              </a:rPr>
              <a:t>PROTOTYPE </a:t>
            </a:r>
            <a:r>
              <a:rPr lang="en-US" sz="3900" b="1" dirty="0" smtClean="0">
                <a:solidFill>
                  <a:prstClr val="black"/>
                </a:solidFill>
                <a:latin typeface="Arial"/>
              </a:rPr>
              <a:t>PROJECTS  PANAMA, ANTIGUA &amp; TRINIDAD   </a:t>
            </a:r>
            <a:endParaRPr lang="en-US" sz="3900" b="1" dirty="0">
              <a:solidFill>
                <a:prstClr val="black"/>
              </a:solidFill>
              <a:latin typeface="Arial"/>
            </a:endParaRPr>
          </a:p>
        </p:txBody>
      </p:sp>
      <p:sp>
        <p:nvSpPr>
          <p:cNvPr id="55" name="TextBox 54"/>
          <p:cNvSpPr txBox="1"/>
          <p:nvPr/>
        </p:nvSpPr>
        <p:spPr>
          <a:xfrm>
            <a:off x="1779291" y="8049221"/>
            <a:ext cx="29002986" cy="692497"/>
          </a:xfrm>
          <a:prstGeom prst="rect">
            <a:avLst/>
          </a:prstGeom>
          <a:noFill/>
        </p:spPr>
        <p:txBody>
          <a:bodyPr wrap="square" rtlCol="0">
            <a:spAutoFit/>
          </a:bodyPr>
          <a:lstStyle/>
          <a:p>
            <a:pPr lvl="0" algn="just" defTabSz="3339755"/>
            <a:r>
              <a:rPr lang="en-US" sz="3900" b="1" dirty="0" smtClean="0">
                <a:solidFill>
                  <a:prstClr val="black"/>
                </a:solidFill>
                <a:latin typeface="Arial"/>
              </a:rPr>
              <a:t>                    </a:t>
            </a:r>
            <a:r>
              <a:rPr lang="en-US" sz="3900" b="1" dirty="0" smtClean="0">
                <a:solidFill>
                  <a:prstClr val="black"/>
                </a:solidFill>
                <a:latin typeface="Arial"/>
              </a:rPr>
              <a:t>TRAINING OF EXPERTS    </a:t>
            </a:r>
            <a:r>
              <a:rPr lang="en-US" sz="3900" b="1" dirty="0" smtClean="0">
                <a:solidFill>
                  <a:prstClr val="black"/>
                </a:solidFill>
                <a:latin typeface="Arial"/>
              </a:rPr>
              <a:t>                                                 </a:t>
            </a:r>
            <a:r>
              <a:rPr lang="en-US" sz="3900" b="1" dirty="0" smtClean="0">
                <a:solidFill>
                  <a:prstClr val="black"/>
                </a:solidFill>
                <a:latin typeface="Arial"/>
              </a:rPr>
              <a:t>MONITORING OF “AT RISK” </a:t>
            </a:r>
            <a:r>
              <a:rPr lang="en-US" sz="3900" b="1" dirty="0" smtClean="0">
                <a:solidFill>
                  <a:prstClr val="black"/>
                </a:solidFill>
                <a:latin typeface="Arial"/>
              </a:rPr>
              <a:t>SHORELINES</a:t>
            </a:r>
            <a:endParaRPr lang="en-US" sz="3900" b="1" dirty="0">
              <a:solidFill>
                <a:prstClr val="black"/>
              </a:solidFill>
              <a:latin typeface="Arial"/>
            </a:endParaRPr>
          </a:p>
        </p:txBody>
      </p:sp>
    </p:spTree>
    <p:extLst>
      <p:ext uri="{BB962C8B-B14F-4D97-AF65-F5344CB8AC3E}">
        <p14:creationId xmlns:p14="http://schemas.microsoft.com/office/powerpoint/2010/main" val="3717572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442</Words>
  <Application>Microsoft Office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Courier New</vt:lpstr>
      <vt:lpstr>1_Tema de Office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Colin Jack</cp:lastModifiedBy>
  <cp:revision>70</cp:revision>
  <dcterms:created xsi:type="dcterms:W3CDTF">2018-05-01T23:43:35Z</dcterms:created>
  <dcterms:modified xsi:type="dcterms:W3CDTF">2022-11-28T10:25:04Z</dcterms:modified>
</cp:coreProperties>
</file>