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13" r:id="rId2"/>
  </p:sldMasterIdLst>
  <p:notesMasterIdLst>
    <p:notesMasterId r:id="rId46"/>
  </p:notesMasterIdLst>
  <p:handoutMasterIdLst>
    <p:handoutMasterId r:id="rId47"/>
  </p:handoutMasterIdLst>
  <p:sldIdLst>
    <p:sldId id="345" r:id="rId3"/>
    <p:sldId id="344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6" r:id="rId12"/>
    <p:sldId id="341" r:id="rId13"/>
    <p:sldId id="342" r:id="rId14"/>
    <p:sldId id="301" r:id="rId15"/>
    <p:sldId id="302" r:id="rId16"/>
    <p:sldId id="303" r:id="rId17"/>
    <p:sldId id="304" r:id="rId18"/>
    <p:sldId id="305" r:id="rId19"/>
    <p:sldId id="307" r:id="rId20"/>
    <p:sldId id="308" r:id="rId21"/>
    <p:sldId id="309" r:id="rId22"/>
    <p:sldId id="310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47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327" r:id="rId40"/>
    <p:sldId id="328" r:id="rId41"/>
    <p:sldId id="329" r:id="rId42"/>
    <p:sldId id="330" r:id="rId43"/>
    <p:sldId id="331" r:id="rId44"/>
    <p:sldId id="332" r:id="rId45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NeueLT Std Cn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CC"/>
    <a:srgbClr val="FF9933"/>
    <a:srgbClr val="FFCC00"/>
    <a:srgbClr val="336699"/>
    <a:srgbClr val="CC00CC"/>
    <a:srgbClr val="990099"/>
    <a:srgbClr val="CC00FF"/>
    <a:srgbClr val="292929"/>
    <a:srgbClr val="4D4D4D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879" autoAdjust="0"/>
  </p:normalViewPr>
  <p:slideViewPr>
    <p:cSldViewPr>
      <p:cViewPr>
        <p:scale>
          <a:sx n="75" d="100"/>
          <a:sy n="75" d="100"/>
        </p:scale>
        <p:origin x="-18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49EFB0E-5077-47AD-B704-80D9E88A94A7}" type="datetimeFigureOut">
              <a:rPr lang="es-CO"/>
              <a:pPr>
                <a:defRPr/>
              </a:pPr>
              <a:t>23/10/2014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351732-2209-4399-A52D-37B7C823E552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62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9D4187-2669-40B6-BE25-E92E93B04DDB}" type="datetimeFigureOut">
              <a:rPr lang="es-CO"/>
              <a:pPr>
                <a:defRPr/>
              </a:pPr>
              <a:t>23/10/2014</a:t>
            </a:fld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O" noProof="0" smtClean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77A5B59-8F1B-4E21-9A76-FD2527213245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3188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6585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32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A6D1D-B104-4EE9-8A26-DDF41FAFA30F}" type="slidenum">
              <a:rPr lang="es-ES" smtClean="0"/>
              <a:t>‹Nº›</a:t>
            </a:fld>
            <a:endParaRPr lang="es-ES"/>
          </a:p>
        </p:txBody>
      </p:sp>
      <p:pic>
        <p:nvPicPr>
          <p:cNvPr id="6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326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504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A6D1D-B104-4EE9-8A26-DDF41FAFA30F}" type="slidenum">
              <a:rPr lang="es-ES" smtClean="0"/>
              <a:t>‹Nº›</a:t>
            </a:fld>
            <a:endParaRPr lang="es-ES"/>
          </a:p>
        </p:txBody>
      </p:sp>
      <p:pic>
        <p:nvPicPr>
          <p:cNvPr id="8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194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66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A6D1D-B104-4EE9-8A26-DDF41FAFA30F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019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86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219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79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19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337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A6D1D-B104-4EE9-8A26-DDF41FAFA30F}" type="slidenum">
              <a:rPr lang="es-ES" smtClean="0"/>
              <a:t>‹Nº›</a:t>
            </a:fld>
            <a:endParaRPr lang="es-ES"/>
          </a:p>
        </p:txBody>
      </p:sp>
      <p:pic>
        <p:nvPicPr>
          <p:cNvPr id="9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308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A6D1D-B104-4EE9-8A26-DDF41FAFA30F}" type="slidenum">
              <a:rPr lang="es-ES" smtClean="0"/>
              <a:t>‹Nº›</a:t>
            </a:fld>
            <a:endParaRPr lang="es-ES"/>
          </a:p>
        </p:txBody>
      </p:sp>
      <p:pic>
        <p:nvPicPr>
          <p:cNvPr id="7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83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7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652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8" name="Picture 10" descr="Inici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361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Inicio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8" r:id="rId2"/>
    <p:sldLayoutId id="2147483809" r:id="rId3"/>
    <p:sldLayoutId id="2147483811" r:id="rId4"/>
    <p:sldLayoutId id="2147483812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EBD85-2CEA-4D4E-BE56-E63DDCDB08B5}" type="datetimeFigureOut">
              <a:rPr lang="es-ES" smtClean="0"/>
              <a:t>23/10/2014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A6D1D-B104-4EE9-8A26-DDF41FAFA30F}" type="slidenum">
              <a:rPr lang="es-ES" smtClean="0"/>
              <a:t>‹Nº›</a:t>
            </a:fld>
            <a:endParaRPr lang="es-ES"/>
          </a:p>
        </p:txBody>
      </p:sp>
      <p:pic>
        <p:nvPicPr>
          <p:cNvPr id="9" name="Picture 10" descr="Inici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126388"/>
            <a:ext cx="4572000" cy="71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355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9.jpeg"/><Relationship Id="rId7" Type="http://schemas.microsoft.com/office/2007/relationships/hdphoto" Target="../media/hdphoto1.wdp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youtu.be/6z2yGOwuyRs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jpeg"/><Relationship Id="rId7" Type="http://schemas.openxmlformats.org/officeDocument/2006/relationships/image" Target="../media/image97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png"/><Relationship Id="rId9" Type="http://schemas.openxmlformats.org/officeDocument/2006/relationships/image" Target="../media/image9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youtu.be/eufQp6h8iPY" TargetMode="External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1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8.png"/><Relationship Id="rId3" Type="http://schemas.openxmlformats.org/officeDocument/2006/relationships/image" Target="../media/image112.png"/><Relationship Id="rId7" Type="http://schemas.openxmlformats.org/officeDocument/2006/relationships/image" Target="../media/image26.png"/><Relationship Id="rId12" Type="http://schemas.openxmlformats.org/officeDocument/2006/relationships/hyperlink" Target="http://vimeo.com/48434306" TargetMode="Externa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jpeg"/><Relationship Id="rId11" Type="http://schemas.openxmlformats.org/officeDocument/2006/relationships/image" Target="../media/image117.png"/><Relationship Id="rId5" Type="http://schemas.openxmlformats.org/officeDocument/2006/relationships/image" Target="../media/image21.jpeg"/><Relationship Id="rId10" Type="http://schemas.openxmlformats.org/officeDocument/2006/relationships/image" Target="../media/image116.png"/><Relationship Id="rId4" Type="http://schemas.openxmlformats.org/officeDocument/2006/relationships/image" Target="../media/image20.jpeg"/><Relationship Id="rId9" Type="http://schemas.openxmlformats.org/officeDocument/2006/relationships/image" Target="../media/image1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economia.elpais.com/economia/2004/08/19/actualidad/1092900773_850215.html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5048250" y="980728"/>
            <a:ext cx="4095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dirty="0"/>
              <a:t>EVOLUCION DE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</a:rPr>
              <a:t>INTERNET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141618" y="1518674"/>
            <a:ext cx="80023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dirty="0" smtClean="0"/>
              <a:t>LAS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FASES</a:t>
            </a:r>
            <a:r>
              <a:rPr lang="es-ES" sz="2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ES" sz="2400" dirty="0" smtClean="0"/>
              <a:t>QUE EL NUEVO VIAJERO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EXPERIMENTA </a:t>
            </a:r>
          </a:p>
          <a:p>
            <a:pPr algn="r"/>
            <a:r>
              <a:rPr lang="es-ES" sz="2400" dirty="0" smtClean="0"/>
              <a:t>CUANDO ORGANIZA SU VIAJE</a:t>
            </a:r>
            <a:endParaRPr lang="es-ES" sz="2400" dirty="0"/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71438" y="333375"/>
            <a:ext cx="3342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Que vamos a ver hoy.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981612" y="5114801"/>
            <a:ext cx="2162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PREGUNTAS</a:t>
            </a:r>
            <a:r>
              <a:rPr lang="es-ES" sz="2400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51807" y="2420888"/>
            <a:ext cx="55969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dirty="0" smtClean="0"/>
              <a:t>QUE ES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SOLOMO</a:t>
            </a:r>
            <a:r>
              <a:rPr lang="es-ES" sz="2400" dirty="0" smtClean="0"/>
              <a:t> Y COMO SE </a:t>
            </a:r>
          </a:p>
          <a:p>
            <a:pPr algn="r"/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INTEGRA</a:t>
            </a:r>
            <a:r>
              <a:rPr lang="es-ES" sz="2400" dirty="0" smtClean="0"/>
              <a:t> EN EL SECTOR TURÍSTICO</a:t>
            </a:r>
            <a:endParaRPr lang="es-ES" sz="24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764348" y="3563900"/>
            <a:ext cx="6384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dirty="0" smtClean="0"/>
              <a:t>UN RESPASO A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APLICACIONES</a:t>
            </a:r>
            <a:r>
              <a:rPr lang="es-ES" sz="2400" dirty="0" smtClean="0"/>
              <a:t> MOVILES </a:t>
            </a:r>
            <a:endParaRPr lang="es-ES" sz="2400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142934" y="4172807"/>
            <a:ext cx="6001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dirty="0" smtClean="0"/>
              <a:t>PRACTICA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VIDEO</a:t>
            </a:r>
            <a:r>
              <a:rPr lang="es-ES" sz="2400" dirty="0" smtClean="0"/>
              <a:t> Y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GOOGLE DRIVE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7182" y="2528609"/>
            <a:ext cx="279845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1400" dirty="0" smtClean="0"/>
              <a:t>REALIDAD AUMENTADA Y QR</a:t>
            </a:r>
            <a:endParaRPr lang="es-ES" sz="1400" dirty="0"/>
          </a:p>
        </p:txBody>
      </p:sp>
      <p:cxnSp>
        <p:nvCxnSpPr>
          <p:cNvPr id="3" name="2 Conector recto de flecha"/>
          <p:cNvCxnSpPr/>
          <p:nvPr/>
        </p:nvCxnSpPr>
        <p:spPr>
          <a:xfrm flipH="1">
            <a:off x="3275856" y="2682497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8273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184336" y="1412875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 smtClean="0">
                <a:latin typeface="Arial Narrow" pitchFamily="34" charset="0"/>
                <a:cs typeface="Arial" charset="0"/>
              </a:rPr>
              <a:t>2008 </a:t>
            </a:r>
            <a:r>
              <a:rPr lang="es-ES" sz="2400" dirty="0">
                <a:latin typeface="Arial Narrow" pitchFamily="34" charset="0"/>
                <a:cs typeface="Arial" charset="0"/>
              </a:rPr>
              <a:t>–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IPHONE 3G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3794" name="Picture 2" descr="http://descargarwhatsapp.org/wp-content/uploads/2013/05/Descargar-WhatsApp-gratis-para-iPhone-3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66" y="1412875"/>
            <a:ext cx="523875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2114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184336" y="1412875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  <a:cs typeface="Arial" charset="0"/>
              </a:rPr>
              <a:t>2010 –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charset="0"/>
              </a:rPr>
              <a:t>INSTANT-PREVIEW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75" y="1052736"/>
            <a:ext cx="5471864" cy="501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2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Twitter_butt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084763"/>
            <a:ext cx="100806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button_faceboo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302260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button_wordpre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463" y="981075"/>
            <a:ext cx="103346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button-linkedi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981075"/>
            <a:ext cx="10382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button flick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2960688"/>
            <a:ext cx="1503363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button_rs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1006475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You%20Tube%20Butt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302260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 descr="logo_travbudd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5040313"/>
            <a:ext cx="1022350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 descr="logo minub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13" y="5065713"/>
            <a:ext cx="1031875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130550" y="2204864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  <a:cs typeface="Arial" charset="0"/>
              </a:rPr>
              <a:t>2010 –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LLEGAN LAS REDES SOCIALES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6120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33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85" decel="100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385" decel="100000"/>
                                        <p:tgtEl>
                                          <p:spTgt spid="133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385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385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85" decel="100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85" decel="100000"/>
                                        <p:tgtEl>
                                          <p:spTgt spid="133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92" decel="100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92" decel="100000"/>
                                        <p:tgtEl>
                                          <p:spTgt spid="133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192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192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85" decel="100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385" decel="100000"/>
                                        <p:tgtEl>
                                          <p:spTgt spid="1332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385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385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133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85" decel="100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385" decel="100000"/>
                                        <p:tgtEl>
                                          <p:spTgt spid="133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385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385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92" decel="100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192" decel="100000"/>
                                        <p:tgtEl>
                                          <p:spTgt spid="133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192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192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85" decel="100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385" decel="100000"/>
                                        <p:tgtEl>
                                          <p:spTgt spid="133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385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385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http://lh3.ggpht.com/-tfuptNTI1SY/TGWTr5_OmiI/AAAAAAAACIE/LUI6Fj4xLB4/6a00d8341c05b253ef011570459f0b970b-800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8883" y="1957937"/>
            <a:ext cx="3274457" cy="326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http://us.cdn2.123rf.com/168nwm/johan2011/johan20111201/johan2011120100084/12048324-3d-little-human-character-having-an-idea-illuminative-light-bulb-people-ser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735971"/>
            <a:ext cx="1152128" cy="115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http://www.delawareemploymentlawblog.com/images/3d_man_providing_informait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844824"/>
            <a:ext cx="1063227" cy="9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4" descr="http://www.olympic-limited.co.uk/wp-content/uploads/2009/11/Fotolia_9747389_X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0503" y="4446900"/>
            <a:ext cx="1326113" cy="1324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6" descr="http://www.techinasia.com/techinasia/wp-content/uploads/2009/11/Shopping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6868" y="5131265"/>
            <a:ext cx="818485" cy="81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http://lh3.ggpht.com/-WMPjDrDkpK0/TU2MKxSmCgI/AAAAAAAAAeg/4nTxfc05whg/fotolia_little-guy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1412776"/>
            <a:ext cx="1088541" cy="1090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0" descr="http://3.bp.blogspot.com/-Fbj4yOB3BXc/Tkn7aTT6x1I/AAAAAAAAHH0/SQF2JYGOqS4/s400/resources+3d+human+with+directory+book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2924944"/>
            <a:ext cx="2068035" cy="138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2" descr="http://us.123rf.com/400wm/400/400/digitalgenetics/digitalgenetics1106/digitalgenetics110600148/9820342-3d-man-tourist-around-the-worl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3789040"/>
            <a:ext cx="1470214" cy="146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995936" y="549275"/>
            <a:ext cx="48242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 smtClean="0">
                <a:solidFill>
                  <a:schemeClr val="accent2">
                    <a:lumMod val="75000"/>
                  </a:schemeClr>
                </a:solidFill>
              </a:rPr>
              <a:t>El proceso del viaje</a:t>
            </a:r>
            <a:endParaRPr lang="es-ES_tradnl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75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3959" y="1628800"/>
            <a:ext cx="7380287" cy="276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1º inspiración</a:t>
            </a:r>
          </a:p>
        </p:txBody>
      </p:sp>
    </p:spTree>
    <p:extLst>
      <p:ext uri="{BB962C8B-B14F-4D97-AF65-F5344CB8AC3E}">
        <p14:creationId xmlns:p14="http://schemas.microsoft.com/office/powerpoint/2010/main" val="108672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4.bp.blogspot.com/-uGWK-itsrts/TzQBEtcvA_I/AAAAAAAAAYE/TKnfXvJQuEI/s1600/ESPA%C3%91OLES+POR+EL+MUND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436">
            <a:off x="510180" y="3718219"/>
            <a:ext cx="3847425" cy="2885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1º inspiración</a:t>
            </a:r>
          </a:p>
        </p:txBody>
      </p:sp>
      <p:pic>
        <p:nvPicPr>
          <p:cNvPr id="22532" name="Picture 4" descr="http://pics.filmaffinity.com/Vicky_Cristina_Barcelona-142674934-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738" y="1969739"/>
            <a:ext cx="3302879" cy="488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http://www.viajeselcorteingles.es/Veci/home/images/carrusel_vuelomashot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168">
            <a:off x="2793500" y="980229"/>
            <a:ext cx="3521447" cy="235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http://4.bp.blogspot.com/-YpmjdFrB_Os/T7Jj2IbsUlI/AAAAAAAAAGc/T0IgVWch_fk/s1600/callejeros-viajero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314">
            <a:off x="3177629" y="2956433"/>
            <a:ext cx="3533005" cy="264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delawareemploymentlawblog.com/images/3d_man_providing_informaito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90" b="99115" l="661" r="9823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1472816" y="3678542"/>
            <a:ext cx="3243647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http://blogs.elpais.com/.a/6a00d8341bfb1653ef0168ea9023e5970c-pi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91" y="1052736"/>
            <a:ext cx="372065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1º inspiración</a:t>
            </a:r>
          </a:p>
        </p:txBody>
      </p:sp>
      <p:pic>
        <p:nvPicPr>
          <p:cNvPr id="17410" name="Picture 4" descr="http://www.creativeplanetnetwork.com/the_wire/wp-content/uploads/2009/07/sony-f35-came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62829"/>
            <a:ext cx="4851400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http://www.javeaonline24.com/images/atthemovi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348880"/>
            <a:ext cx="3096344" cy="3284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Conector recto"/>
          <p:cNvCxnSpPr/>
          <p:nvPr/>
        </p:nvCxnSpPr>
        <p:spPr>
          <a:xfrm>
            <a:off x="1259632" y="1533264"/>
            <a:ext cx="4751388" cy="396081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flipH="1">
            <a:off x="251520" y="1892834"/>
            <a:ext cx="5867400" cy="324167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61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5" descr="vimeo_2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0025" y="1430434"/>
            <a:ext cx="19335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7" descr="YouTube-Logo-Cube-3D-psd496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12875"/>
            <a:ext cx="168751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9" descr="1119176538_2fc3a3253f_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3156308"/>
            <a:ext cx="4356100" cy="272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1" descr="picasa_2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25389"/>
            <a:ext cx="20161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13" descr="yahoo_messenger_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412875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1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1º inspiración</a:t>
            </a:r>
          </a:p>
        </p:txBody>
      </p:sp>
    </p:spTree>
    <p:extLst>
      <p:ext uri="{BB962C8B-B14F-4D97-AF65-F5344CB8AC3E}">
        <p14:creationId xmlns:p14="http://schemas.microsoft.com/office/powerpoint/2010/main" val="384448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10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1º inspiración</a:t>
            </a:r>
          </a:p>
        </p:txBody>
      </p:sp>
      <p:sp>
        <p:nvSpPr>
          <p:cNvPr id="20484" name="Text Box 10"/>
          <p:cNvSpPr txBox="1">
            <a:spLocks noChangeArrowheads="1"/>
          </p:cNvSpPr>
          <p:nvPr/>
        </p:nvSpPr>
        <p:spPr bwMode="auto">
          <a:xfrm>
            <a:off x="250824" y="1466553"/>
            <a:ext cx="85693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2800" b="1" dirty="0">
                <a:solidFill>
                  <a:schemeClr val="accent2">
                    <a:lumMod val="75000"/>
                  </a:schemeClr>
                </a:solidFill>
              </a:rPr>
              <a:t>Aprovecha los recursos y contenidos de la red</a:t>
            </a:r>
          </a:p>
        </p:txBody>
      </p:sp>
      <p:pic>
        <p:nvPicPr>
          <p:cNvPr id="4096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80928"/>
            <a:ext cx="3877793" cy="218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763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google-search-magn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8150" y="1871663"/>
            <a:ext cx="4895850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2º búsqueda</a:t>
            </a:r>
          </a:p>
        </p:txBody>
      </p:sp>
    </p:spTree>
    <p:extLst>
      <p:ext uri="{BB962C8B-B14F-4D97-AF65-F5344CB8AC3E}">
        <p14:creationId xmlns:p14="http://schemas.microsoft.com/office/powerpoint/2010/main" val="312897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082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5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2º búsqueda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50516">
            <a:off x="319016" y="4455433"/>
            <a:ext cx="3624262" cy="1663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645024"/>
            <a:ext cx="4648200" cy="23145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1" t="11892" r="14439" b="13783"/>
          <a:stretch/>
        </p:blipFill>
        <p:spPr bwMode="auto">
          <a:xfrm>
            <a:off x="755576" y="1052736"/>
            <a:ext cx="4673600" cy="2718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54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6058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youtube_logo_standard_againstwhite-vflKoO8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2060575"/>
            <a:ext cx="3375025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inspiration_c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5538"/>
            <a:ext cx="3671888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 descr="social-networ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238" y="4076700"/>
            <a:ext cx="280035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2" descr="slinky-g-chrome-01-535x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8400" y="206057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4" descr="slinky-g-chrome-01-535x5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350" y="479742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19" descr="slinky-g-chrome-01-535x5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1863" y="5516563"/>
            <a:ext cx="217487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0" descr="slinky-g-chrome-01-535x5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3663" y="5516563"/>
            <a:ext cx="217487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1" descr="slinky-g-chrome-01-535x53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7763" y="5516563"/>
            <a:ext cx="217487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2" name="Text Box 22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2º búsqueda</a:t>
            </a:r>
          </a:p>
        </p:txBody>
      </p:sp>
    </p:spTree>
    <p:extLst>
      <p:ext uri="{BB962C8B-B14F-4D97-AF65-F5344CB8AC3E}">
        <p14:creationId xmlns:p14="http://schemas.microsoft.com/office/powerpoint/2010/main" val="62332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59708">
            <a:off x="5148263" y="404813"/>
            <a:ext cx="3516312" cy="48958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88321">
            <a:off x="250825" y="3644900"/>
            <a:ext cx="3257550" cy="29622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2492375"/>
            <a:ext cx="2652712" cy="41830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65528">
            <a:off x="180975" y="184150"/>
            <a:ext cx="4219575" cy="32019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1367463">
            <a:off x="5508625" y="3213100"/>
            <a:ext cx="3192463" cy="28686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41513" y="836613"/>
            <a:ext cx="4964112" cy="5213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5" r="38024" b="12650"/>
          <a:stretch/>
        </p:blipFill>
        <p:spPr bwMode="auto">
          <a:xfrm>
            <a:off x="3678284" y="3116955"/>
            <a:ext cx="4327824" cy="30609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620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t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05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2º búsqueda</a:t>
            </a:r>
          </a:p>
        </p:txBody>
      </p:sp>
      <p:pic>
        <p:nvPicPr>
          <p:cNvPr id="26627" name="Picture 7" descr="http://innovaria.es/wp-content/uploads/2011/12/informe-se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6281" y="3573016"/>
            <a:ext cx="2955944" cy="227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http://www.josellinares.com/wp-content/uploads/2009/11/twitter-searc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800" y="1844675"/>
            <a:ext cx="33845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05300" y="1700213"/>
            <a:ext cx="4545013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319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3º planificación</a:t>
            </a:r>
          </a:p>
        </p:txBody>
      </p:sp>
      <p:pic>
        <p:nvPicPr>
          <p:cNvPr id="27650" name="Picture 6" descr="http://2.bp.blogspot.com/-6hRpQj_4NME/Tze3QG9yzRI/AAAAAAAADBk/P4O78ReWK88/s1600/polli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349500"/>
            <a:ext cx="514350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8" descr="http://www.mtbs3d.com/gallery/albums%2Fuserpics%2F10002%2Fquestion_mark_3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8213" y="2212975"/>
            <a:ext cx="14017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8" descr="http://www.mtbs3d.com/gallery/albums%2Fuserpics%2F10002%2Fquestion_mark_3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2187575"/>
            <a:ext cx="140176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4126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3º planificación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19415"/>
            <a:ext cx="4562056" cy="25649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22" y="1673747"/>
            <a:ext cx="5114195" cy="28753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696" y="2293872"/>
            <a:ext cx="4925146" cy="2769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669" y="3977680"/>
            <a:ext cx="4200194" cy="23614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47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3º planificación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1304">
            <a:off x="255567" y="1714492"/>
            <a:ext cx="8351911" cy="3796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614">
            <a:off x="1503234" y="4101493"/>
            <a:ext cx="7543826" cy="1607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4606">
            <a:off x="3163672" y="5053428"/>
            <a:ext cx="3105582" cy="1726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427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  <p:pic>
        <p:nvPicPr>
          <p:cNvPr id="30722" name="Picture 2" descr="http://www.delawareemploymentlawblog.com/images/3d_man_providing_informai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784350"/>
            <a:ext cx="3529013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http://www.olympic-limited.co.uk/wp-content/uploads/2009/11/Fotolia_9747389_X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133600"/>
            <a:ext cx="32956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500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  <p:pic>
        <p:nvPicPr>
          <p:cNvPr id="31746" name="Picture 4" descr="oys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3860800"/>
            <a:ext cx="3887788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5"/>
          <p:cNvSpPr txBox="1">
            <a:spLocks noChangeArrowheads="1"/>
          </p:cNvSpPr>
          <p:nvPr/>
        </p:nvSpPr>
        <p:spPr bwMode="auto">
          <a:xfrm>
            <a:off x="827088" y="3213100"/>
            <a:ext cx="7413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400" b="1" dirty="0">
                <a:solidFill>
                  <a:srgbClr val="003366"/>
                </a:solidFill>
              </a:rPr>
              <a:t>¿PODEMOS ENGAÑAR A NUESTROS CLIENTES?</a:t>
            </a:r>
          </a:p>
        </p:txBody>
      </p:sp>
    </p:spTree>
    <p:extLst>
      <p:ext uri="{BB962C8B-B14F-4D97-AF65-F5344CB8AC3E}">
        <p14:creationId xmlns:p14="http://schemas.microsoft.com/office/powerpoint/2010/main" val="359254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1" t="4200" r="12791" b="9692"/>
          <a:stretch/>
        </p:blipFill>
        <p:spPr bwMode="auto">
          <a:xfrm>
            <a:off x="1399948" y="1268760"/>
            <a:ext cx="6633029" cy="4165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0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065713" y="1557338"/>
            <a:ext cx="411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</a:rPr>
              <a:t>&lt; 90’s -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PUBLICIDAD</a:t>
            </a:r>
            <a:r>
              <a:rPr lang="es-ES" sz="2400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es-ES" sz="2400" dirty="0">
                <a:latin typeface="Arial Narrow" pitchFamily="34" charset="0"/>
              </a:rPr>
              <a:t>EN LOS CATÁLOGOS DE LOS TTOO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95625"/>
            <a:ext cx="1416050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800" y="4159250"/>
            <a:ext cx="1250950" cy="17637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3852863"/>
            <a:ext cx="1262063" cy="1633537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492375"/>
            <a:ext cx="2427288" cy="3451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2461"/>
            <a:ext cx="827584" cy="82758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288113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Gran Bahia Principe Punta Cana's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344998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Oyster's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92313"/>
            <a:ext cx="9144000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27468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43" name="Object 11"/>
          <p:cNvGraphicFramePr>
            <a:graphicFrameLocks noGrp="1" noChangeAspect="1"/>
          </p:cNvGraphicFramePr>
          <p:nvPr>
            <p:ph idx="4294967295"/>
          </p:nvPr>
        </p:nvGraphicFramePr>
        <p:xfrm>
          <a:off x="0" y="1844675"/>
          <a:ext cx="9144000" cy="501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5" name="Imagen de mapa de bits" r:id="rId3" imgW="4123810" imgH="2924583" progId="PBrush">
                  <p:embed/>
                </p:oleObj>
              </mc:Choice>
              <mc:Fallback>
                <p:oleObj name="Imagen de mapa de bits" r:id="rId3" imgW="4123810" imgH="2924583" progId="PBrush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44675"/>
                        <a:ext cx="9144000" cy="501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15042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7" name="Object 11"/>
          <p:cNvGraphicFramePr>
            <a:graphicFrameLocks noGrp="1" noChangeAspect="1"/>
          </p:cNvGraphicFramePr>
          <p:nvPr>
            <p:ph idx="4294967295"/>
          </p:nvPr>
        </p:nvGraphicFramePr>
        <p:xfrm>
          <a:off x="0" y="1925638"/>
          <a:ext cx="9144000" cy="493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9" name="Imagen de mapa de bits" r:id="rId3" imgW="4086795" imgH="2962689" progId="PBrush">
                  <p:embed/>
                </p:oleObj>
              </mc:Choice>
              <mc:Fallback>
                <p:oleObj name="Imagen de mapa de bits" r:id="rId3" imgW="4086795" imgH="2962689" progId="PBrush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25638"/>
                        <a:ext cx="9144000" cy="493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287903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Breezes Montego Bay's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4375"/>
            <a:ext cx="9144000" cy="48736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171433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Oyster's Ph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accent2">
                    <a:lumMod val="75000"/>
                  </a:schemeClr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250698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t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05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http://markgredler.files.wordpress.com/2011/09/everybody-lies-wallpaper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1557338"/>
            <a:ext cx="9140825" cy="52943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7" descr="tripadvisor%20log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67246">
            <a:off x="5575300" y="3648075"/>
            <a:ext cx="238601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6185-or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1148">
            <a:off x="2984500" y="3275013"/>
            <a:ext cx="2363788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74262">
            <a:off x="6337300" y="4770438"/>
            <a:ext cx="22891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288" y="1557338"/>
            <a:ext cx="3459162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714265">
            <a:off x="144463" y="5699125"/>
            <a:ext cx="33797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16475" y="4868863"/>
            <a:ext cx="1201738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4º confirmación</a:t>
            </a:r>
          </a:p>
        </p:txBody>
      </p:sp>
    </p:spTree>
    <p:extLst>
      <p:ext uri="{BB962C8B-B14F-4D97-AF65-F5344CB8AC3E}">
        <p14:creationId xmlns:p14="http://schemas.microsoft.com/office/powerpoint/2010/main" val="238921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000"/>
                            </p:stCondLst>
                            <p:childTnLst>
                              <p:par>
                                <p:cTn id="8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5º reserva</a:t>
            </a:r>
          </a:p>
        </p:txBody>
      </p:sp>
      <p:pic>
        <p:nvPicPr>
          <p:cNvPr id="41987" name="Picture 6" descr="http://laiaatienza.com/wp-content/uploads/2012/01/mlm-question-mark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4500" y="2349500"/>
            <a:ext cx="32956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9" r="40765" b="17917"/>
          <a:stretch/>
        </p:blipFill>
        <p:spPr bwMode="auto">
          <a:xfrm>
            <a:off x="683568" y="1484784"/>
            <a:ext cx="7707086" cy="4262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55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5º reserva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0967" y="2060848"/>
            <a:ext cx="678741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10"/>
          <p:cNvSpPr txBox="1">
            <a:spLocks noChangeArrowheads="1"/>
          </p:cNvSpPr>
          <p:nvPr/>
        </p:nvSpPr>
        <p:spPr bwMode="auto">
          <a:xfrm>
            <a:off x="2124075" y="1538288"/>
            <a:ext cx="5040313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2800" b="1" dirty="0">
                <a:solidFill>
                  <a:srgbClr val="003366"/>
                </a:solidFill>
              </a:rPr>
              <a:t>descuento Vs comisión</a:t>
            </a:r>
          </a:p>
          <a:p>
            <a:pPr algn="ctr">
              <a:spcBef>
                <a:spcPct val="50000"/>
              </a:spcBef>
            </a:pPr>
            <a:endParaRPr lang="es-ES_tradnl" sz="2800" b="1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0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>
                <a:solidFill>
                  <a:srgbClr val="003366"/>
                </a:solidFill>
              </a:rPr>
              <a:t>6º viajar </a:t>
            </a:r>
          </a:p>
        </p:txBody>
      </p:sp>
      <p:pic>
        <p:nvPicPr>
          <p:cNvPr id="44034" name="Picture 4" descr="quali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2244725"/>
            <a:ext cx="2265362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1" b="13665"/>
          <a:stretch/>
        </p:blipFill>
        <p:spPr bwMode="auto">
          <a:xfrm>
            <a:off x="307975" y="332656"/>
            <a:ext cx="5508104" cy="225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4" descr="http://www.marketingdirecto.com/wp-content/uploads/2013/01/viajes-movi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01008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data:image/jpeg;base64,/9j/4AAQSkZJRgABAQAAAQABAAD/2wCEAAkGBg8QEA0PDg8NDQ4OEA0QDA0PDw8MDQ0OFBAVFBQQEhIYHiYeFxkkGRISIC8gIycrLS4sFh4xNTMqNSYrLCkBCQoKDgwNFA8PFykcFBgpKSkpKSkpKSwpKSkpKSkpKSkpKSkpKSwsKSkpKSwpKSksKSkpKSkpKSkpKSkpKSwpKf/AABEIAOEA4QMBIgACEQEDEQH/xAAcAAEAAQUBAQAAAAAAAAAAAAAAAQIDBQYHBAj/xABHEAACAgEBBAYGBQgGCwAAAAAAAQIDEQQFEiExBhMiQVGBBzJhcZHBFCOhsdFCUmJygqOyszM0kqLC8AgVJDVDRWNkdKTh/8QAFgEBAQEAAAAAAAAAAAAAAAAAAAEC/8QAGREBAQEBAQEAAAAAAAAAAAAAABEBQTEh/9oADAMBAAIRAxEAPwDuIAAAAAAAAAAAAAAAAAAAAAAAAAAAAAAAAAAAAAAAAAAAAAAAAAAAAAAAAAAAAAAAAAAAAAAAAAAAAAAAAAAAAAAAAAAAAAAAGSMhmJ2X0m02puuoplKVlGeszFpcJuD4+9fBoDLZG8QQVFW8RvopIYhVfWIjrUUMpaEKu9aiqMs8jzsu08iKuAAAAAAAAAAAAAAAAAAAAAPHtTa1Wmh1l0motqMUk5SlJ9yS9ib8jG3dNNIoOcZSswsqEUlOS9m80s+wwXpH27DT+tKUZwqTq3fWTtscZSj4NRqlx/SMT6N9RoNRs+mzUyg7nK3rN+bhJfWSSS48Vwz5gZOPpr2U1J/7T2fWXVxzFZxl9rllpF2Ppk2U2kp35ks1/Vf0izjs8fY/gzlfSfR6Cna2ohXCq2u2SSrWolXvK+lJxXZaXam2nnuNc39N1C3YVqVNycbVqJdnfhlQxuZ51by8/Eivo7ZHT7Z+rr6yi9NJ4lGUZRnB+DRhtk7Q0Olv1d1Sc3fPi4Ra3FnLhxfHi88Ujnvo3v0P+tNRVOEKqtTTOyNfXucYS7NsVyS9WU+/vOtaeeztPKe7KiMbFBvLU470cr28cOPwAzdWsrlCNkZx3JJSTbS4Px8C5vrxXxRq+r2fs/UylPr4RTSjOEJwjW+HfF+w1DZGi01M9bpFrbd3SX4q3pwf1NkFZCCe9xx2l8CpHWCDk/SfplfsvS9bor6dRm6uNldy63EZRl2o7ssrjFfE12r08bSaTdWhfs6q1f4xUjvLKTiWm9PWt3vrNJo5rD4Rd1Tfm3L7joPQL0h07Wjco1S099G47aXJWJwlnE4SwsrKa4pY4eJaRtbLtXIt4LlXIaYrABFAAAAAAAAAAAAAAAAAABpnT/Y+mtSnqJKO9GEIN+ClLe+y37DQuhnQHrNM5da4JWWRXB4lh+svemjrm3tiLUxhiXV2VScq5uKmuKxKMovmmseaR5Kej06aVXRKuUop7vWZhGU28uUsJ975ID536SbHjVtadbtbjROnfnGMpyShXGcnuri8cfga9HQpaaXbe9O6vdW7LcahVPe7fLKdkOH6WTuS9D+pctTbPU0yv1CsjKz6xbvWP6xpY5tOUfYpPymHobtX0ZdfQ4aZynCDU3Gy6UlJ2T4eMYLHhBLPeRXNehnRz6RtOcI2SjGmmW9KUJQknGEKnFxfFPebXHwOi29ALLJOtalbsYQk8p8JSlLC/u/aW6dgw2VK6Ku1N+rvalqb6tF9IjHi3u8bIvOZN+3J46Omu0Y2dXDZ98qpWZs1d+5XbKPBb3VRyliKWI7z5c+OQLz6A9VJxlqmpcOEY5XFe3Bq2g2BGd20bfpMlX16qrmor6zqo7spc+WW15M7XptgaLVVq7dnNXJ5m5ShN47L93J8vIs6voNs2vTzUNLXGNVdjgk5LGIt5ynx4lK+e+meghTXBRvnbKyxLdaS7MVmUvi4rzMDRwSPTqJOx70+Lx7kvYl3FG4RFEpf58jqfoH06jrtfhtpaWpPLzxdqfyOWWL5/cdc9Aul3NTtVb28oVaSKfLG9Kbx9g6cdlLlfItlyvka1MVAAigAAAAAAAAAAAAAAAAAAAAAAAPLq9BVYm51xm8cOCUn7N40noHGFuo2hXbBWvTzqxKTU41N7ydeHzfYbybhtvWSqq3oPEnKCXf38fsTOf6raq2atVqdJGbsucJ6iNsozhbNZ48EnF9p8vEiunRiksJJJckuCR49tSxptU/Ci9/u5HrhLKTfek38DwdI5Y0etfhptS/3Uio+UEuC9yIZWUMirdncdo9BkYuzbFkHmMpaNRfDOMXfgcWt+TOz/wCj1VjT7Rl430R/s1t/4h1N8daZcr5Fplyvka1MVgAigAAAAAAAAAAAAAAAABAEgjIyBIKchyA1zpPN9ZVHLcUs7v5LeWah0ptjZVaupqW7HPZU+1jxTfEyO2OkNktT9Zp5x0zco1aiLVnYj+XKtccPux7uZhukts4rqVTZZdqao2aeuKknZW+bcpJRhjKbTeePsJVi9oulepdmxY3zm7NXDTSp6tzalB3ONnWRSUcuOeaeFg3/AKVyxoNoPw0mr/kyNc9H9Wn1Gn06v0sIa3ZWKF1ijK2rhlWRfdGXax7mZzppPGzdpP8A7TVfypIuMvl5lDLki2RpZtf3M7l6AIY0Grl+dq2vhRX+Jw235HevQRDGzLH+drL/ALKql8h1NdHZcq5Fpl2rkaRWACKAAAAAAAAAAAAAAAAMpKmUlQAIAkxu2L3iNMfWtzvP82pes/Pl8T3zmkm28JJtvwSMJBynJ2Y7dzSrT/Jh3L4Zb8wFumUqr3jsV1WKC7t/cfHyX3+w8G0qt7X7L8XpNVu+/ci0Z/V0qOntiuSqs97e68v4mF1X9d2M/GjUr9xn5EVjNXb9C1lGsXCi/Gm1vhFSfYtf6ssZ9jkZnp9PGy9p/wDi3L4rHzLm39mRthZVNZhdGS90u/8AH4mrbT2pOzYW06bm3qdHU9PfnnNb0VXb+1DHHxjIqOEyKCZspMtLdp9A+hCGNkxf52p1L+2K+R8/2n0R6G68bH036Vmql+/kvkOo3Yu1ci0XauRpFYAIoAAAAAAAAAAAAAAACGQSyCogjJLLN9qjGUnySy/wKjx7Tt3nGlcniVv6qfCPm/uKtDDLdnvjX7u9/LyPNCEnz9e15k/zY/8AxcD25wklwS4JeCIqdbL6u1foT/hZhNV/WdjS/wCnqF/67MpqZdif6svuZjNX/SbKfhC3+VgiszqVvRa7+cfev848zU9qbJjK1zlnqNbVPSa+K4Pckuxav0oyx5NmySsPHdWpb8Hymn8e8DhvSP0X7R0jlJVfS6FnF2nzN7vjOr1ovya9pqW7jn5+xn07pNZLd3ZevB7svbjlLzWDF7d6KaHXZeooj1j/AOPX9Vev2l637WSK+c7UfR3oqhu7I0C5ZjdL+1fYzWtJ6G9FGWbL9Tas8I/V18PBvD+R0LQ0QprrqqioV1RjCuC5RilhIIyG8X6eR4oyPXp+Xmyi6AAAAAAAAAAAAAAAAAAIZBURgCMGN1tqnJQTTjDjZ+t3R8ufwMmzSa+ie0atXe6dbX9A1Fs7rKrYuy6uU3mUYSa5N+3l3Z4lRstC4bz5y5eyPd+PwE5Irq2Zj1pyl9heWjigMdc+Evc/uPFrP+Wfq2fwIzd9C3ZcPyZfcYe5f7r981/cIq/kt2R71zXFe8yXUp9xRPQZ5PAhWG1i3ZRtXqzxGfv7n8fvIjJng6WbQ1OlrcK9DfrHapKqVScq4T8LMJtePt48jI7E0t702neqSWo6qHXpLC6zHEmri9VI9VZbWnaPRXWBXBHu03q+bPNCs9dK4FRWAAAAAAAAAAAAAAAAAAAAAFOCQBAJBUWb/Vl7n9xgr+WzX4Sn/CzPamWITb5RjJvyWTlezfSfTqrtnaaOmvrcrZRhZKVbWXldpLkNV06p5PQi1p68JF4IhojcRJJUW3SgqkXAFU7pXApK4k0xIAIoAAAAAAAAAAAAAAAAQSRgBkDAwECCcDdKKZGv6XoVoar3qa9NXC5tvfTlzfelnCNh3RuA+qEyclW4NwUU5GSrcG4KKcgq3BuCikriRuEpASACKAAAAAAAAAAAAAAAAAAAAAAAAAAAAAAAAAAAAAAAAAAAAAAAAAAAAAAAAAAAAAAAAAAAAAAAAAAAAAAAAAAAAAAAAAAAAAAAAAAAAAAAAAAAAAAAAAAAAAAAAAAAAAAA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" name="AutoShape 8" descr="data:image/jpeg;base64,/9j/4AAQSkZJRgABAQAAAQABAAD/2wCEAAkGBw8PEBAPEA8PDxAPFA8QDw8QEA8QEA8QFBQWFhUUFBQYHCggGBolGxQUITEhJSkrLi4uGB8zODMsNygtLisBCgoKDg0OFA8PFCwcFBwsKywsLCssLCssNysrLCwsNywrLDc3LCsrKywsLCsrKysrNysrLCwrKysrNysrKysrK//AABEIAOEA4QMBIgACEQEDEQH/xAAcAAEAAQUBAQAAAAAAAAAAAAAAAQIDBAUGBwj/xABEEAACAgEBBQUEBwUFBwUAAAABAgADEQQFBhIhMRMiQVFhBzJxgRRScpGhscEjNEKi0RVic4KyFiQzdJLh8CVDRFNj/8QAFgEBAQEAAAAAAAAAAAAAAAAAAAEC/8QAGREBAQEBAQEAAAAAAAAAAAAAAAERQTEh/9oADAMBAAIRAxEAPwD3GIiAkSZEBERAREQEREBERAiJod7N412etbMpPaMRnHFwgDPu5GfDxmVuztf6bpk1HBwcRYEdeanGR8Y3hnWzgxEqIiIlESJVIhFMiVSIFMiVSJFQJlTGHWZMikREBERAREQEiTIgIianebWvTQez/wCLay1VnyZs5PyAJ+UDa8Q8xLN2sqQgPYiE9AzAZ+GZ5K2t7DVJpqr7HawlXJzjtPj48zibPaeyNbfU9ViOyuMcxnB8x6wuPR11tJGRbWQOp415SRq6yM9omOmeJcT5U1Ver0mospetj2TcFi8PvL1549MGXL11OmvNTq5qbhJ5EBq3GVbl4gEH5SaY+qfpCfXTB/vCVhvEcx5z5VT6VXe2kt4wC3Zj3sKx5I4AOPEfIzoNwt4NoU6r6C5sCuXUL3spcp6DPgcH8I0x7Jv1sldXQAE4rEP7MliqjPXPP85m7u10abT1adDw4HNWbJ4zzbn8SZyO0KNoupwLBgZIPMMPEEfCZ+m3WtsRLFsC8YDYOcjPOO6cx3ETl9ZtvUaPgqsRbDwjDjPe8OfrOf1ftKs0+orqv06iq48Ndy8XJ/qsCZdTHo8Tkf8AbZf/AKvzmz2NvHVqSUP7NwM4bkCPQ/ONMbqRIFq/WX7xAYeY+8SoSJVIlRTIlUQKRMmY4mRJVIiJFIiICIiAkSZEBOT322qmnegv7qrfYPtgBR+DNOsnNb27DGrasHp2d6/5iAR+RgeHbL3i/wDVtFZYo4E4g4bkD2ivzPwYqflPeF3p0uAe2XoPD/vPCd492jXrNOVBAtQ4+0qk/pOoG6urI6Nzjxc1pfabtin+0bXr1DKLUpY8FSsCQoXOSevdmh2vtpmFD2atjxUpwcNKghFZlHF68j+E12/WzratY1bg8SImfmM/rNftnQ2oulVgeemrdfsu9hH5QN9tjbLF6rbNUSz1UupWkDugYXPPrhZft3ganaCXvqAzrbRa/DUFU54WIHPlyOPvnNbd0FqHTqynP0bTsB6OvEPzlW29m2jWtSQePiorx6lEA/MSD6tXeHSn/wB5MGYNe9GlrAVrAOEsowRjCsQPynnVe7us8ASZr32DrLgGCN1cdCf4j5S6sj1qreLRWnm9bEfXK/hynO+0bWaFtn2uBp3ak12IOWQeMA4wPImcLTutrsnlw4+tlc/1mu3x2RqqdFc9hXh7i+9nqwEJY9D2dtnQ20U3MKQ1ldVjDi6MygsOnnmYm3tRordNfWrVKz1WBSr4IYA4I9ek4HZuwNZ9Ho5qua6yAW5jK5weXXnMTaGxtVWjuzrhEZmw3hIOT0e0rj1ts/62meNoXDpdaPhY4/WaLSTYqYRsE21q0IK6rUqR5X2j9ZvdH7Q9r6ZgRrHuQYPBfixSPLJ5/jOSMqSouGPFgIB69YH1Pujt1do6OjVheA2qO0QHi4LBydc+ODmbecF7EVxsiv8Axb/9U72aniVEyJYl+KQiIkUiIgIiICRJkQE0291liaV7K+qFWbzCdGPyzmbmQyggggEHkQeYI9YHkNezmu1OmBtW0KSwC5/ZqebZPwyPnPQHtAGTyA5k56CZek3f01RJrr4c+vQeQ8h6S1tbd6vUoazbbWjDDisqCw8iSM4gfO+9Vj6/aF9lXE3bWBKlAHMKAi/fjPzlvaGyBZrhpaLLHUMlAdzxHu4DkH6oPEfgJ7npPZxoqm40a1XGQrdzK5GOXd5H1k6b2c6GvJQ2hmDKXBTi4T1AOOUivCk2Sl+vapLLPoqWNmx2yy6ar3mLY+qpx8RMnc3Zn0jaSP3+yqc3kucnhVu4GJ6nmv4z22v2c6BVZF7UBxh8MuWXrg8unpNPtfR6bZwOn0mz1ubP7VmvNJORkHIGT19IGyv2uiKcODYe7WmRlnbkOX/nSbLTMtVaV5HcUL16kDmZ5btazXlR9C2ZptJbyzqG1JvsHnwcQ7sw9g17arvS7V3G6tCGak6jhD+hIU4Hwl1MekbSt1D2Hs6mZVAAbBAPicTkN5tlbQ2hZVpl0z9hW4t1DnuhiOiLnr/3nrexdeNTSlyoUDcQCnw4WK/pM6B45tHQ6+tWZtM4RQSWBGAPEn0xPO95ttvbW1K/xnDkHPdHhPorfo42Zr/+Xv8A9Bny3iQYdNGJfxLhEgiBQZNd/CGXHJgMmH6S/RWhpuZgMjh4W55BirH0H7HExsjT48WuP85nbTkfZKmNj6P1Vj97GddNTxmol+WJeEUiYiJFIiICIiAkSZEBERAREQEREBMfUaKqz30VvUjn98yIgebb/BdLgad8PwMzJ7zDB5HHgJ0+7OztJZp6b0C2l0Qly3GA+O8MdORyPlOd9rFxahfo7ZsBDMKz3uAHmeXhOl3Hur/s/RIGXjXT0B1yOIPwAkEeecyLxvkQKMAAAdABgRJkSo5/2gHGy9f/AMvaPvE+YZ9Ne0c42Vrv8Fh9+J8zGSkUyJJkGFUWdJlUV501xyueId0nvEYHMekxLOkpGoZe71XOSPM48fSCPpv2ZJjZGz/WlG+/JnTzQbgLjZWzs9founJ+aA/rN9NTxmgl+WBL8UhERIpERAREQEiTIgIiICIiAiIgJb1NgVGY+AJ/CXJo96LWCKqnHFnPqIHP06k1qcBDnPvqG/OcvvBtG0W6co3ZlragezHDyLqJ1tL0KmLK3f1DYnI71diAtyI37Ih0VmPJlORnHqJFeyCJ5r/tbbqaNNxNZXxqzWPUGr7RhyHCxHQHynZ7rax79JVZYSzniBYjBbhYgH5gCVlr/aY2Nk63/Dx/MJ80mfSPtSONk6z1VB/Os+bjJVikykyoykwqizpMezqZkWTHfnkQPrTdevg0OiT6um0w+6pZs5jbMXhooXyqqH3IBMmajJL8xxMiQhERCkREBERASJMiAiRECYkRAmJEiBM5/eg+4JvLbQilmOAoJJnl+37Npl31KMhRn7lJDYavAxhvBuXT4yX4Rs9SO7OY3pX9gfgZ0uzGfWBkFdlT1Vl7HKhq3cjuIpHjnrOO176rXg0aepkNbGrUWXqE4XPQqoJOOsmrjb7Z3c1Wu2JsldJWbLKhxModEPCysM5YgHnieh7obObS6LT0OCrquXUkEh2OWGR6kzl/Zfta8dps7VBVtoAahVHCDSAFIx555/5p6BNSJXIe1hsbJ1Pr2Q/nE+czPob2vtjZN3q9I/nE+eTFIpMpxKjKTIq3ZKKFy6jzZR95ErfwlzZqZvpHnbWP5xFH1vphhEHkqj8BLkpQch8B+UmVkEyZjCZMKREQEREBERASmVSmAiJEqERmICIlnU3itGc9FGfj6QNXty4uy6dfHvWfZ8BKTVxFal8eR9FHUyzpAe9c/vWcz6Dwmz2ZTgGw9X6eieH9ZBjbIrC6jUqowBwADwAxOV3Tp/bbSb6t6Z+BDc/wnWbO/etT8E/KaDclR9K2qp6GyrPz44VqN6630l1O0aR3qW76j+NDyZfmJ6LpNSl1aW1niSxQ6nzUjImj2how6PS3Pw/oZp/Z1rmqN2zbT3qCbKM9TSx5j1wfwIlRHtlbGy39baR/NPn8z3v21NjZuPO6r9Z4IZKsUGRJJkSKofwmTsBc6vTDzup/1iY7zYbppxa/Rjzvp/1CB9WiIMiVlImRMcTIhSIiAiIgIiICUyqUwIiIlQkSZEoTTbUs7WxaR7qYaz1PgJsddqRUhbx6KPM+Amp068CFm5s2ST6mQXkr7Rwg90c2+yPD5zbzF0FPAuT7zd5vTyHymRmBrdB+93/BZo9zhjW7UH96k/jZN5ov3y71VZpN1uWv2l6mr/VZIrodo19HHhyb4GcPvVU2luo2lUDxUsO0A/jrPJgfkTPQWwQQeh5GaTWaUWI9L88gj4jwMqOV9seqW3ZdFtZ4kttqdWHQqyMQfxnhrGe1f2TZqtDrNkN/xdOe30RY4DLkkLn0OR/mE8Y1umspsaq1GrsQ4ZHBVh8jJVWZMgSoSKosm43CTi2noR531/gczT2ToPZqudr6Af8A7Z/6Udv0gfTkSMxmaZSJkzGBmTIpERAREQEREBKZVKYESJMSogmUkyTMTX38Ccvebur8TKjC1T9rbj+Cv8Wldacb/wB1OZ9T4D9ZRWnZp5sfxJmXRXwLjx6k+Z8ZlV8tKS8oJlBaFWND+92fYWafYY4ddrz58H4M39ZttB+9N9gTV7O5a3WepH5wN/xzE1nUP5cj8JcLS1Yc8vOBrdenZ2V6lRzTIbHih6iZe1NmaTWoF1FNdykd0svMZ+q3UQi8Ssh8OUxdBaUzUeqe79k9Puijhtu+ySs5fRXsh8KbsMvwDgZHzzPOts7uazRHGooesZwH5MjfBl5T6JFsWcLgq6q6tyKsAwIPmDMq+YGQk8p3Hsj2HY+0atRwns9MLHZ/DiZGRV+Pe/CeqUbsbORiy6PT5PnWpH3HlN1QqoOFFVFHRVAUD5CUZoaSGlhWlYMqLymZkwEPMTPgIiICIiAiIgJTKpTASJMSopImodu1sLfwpkL6nxMxt894q9BXUXyBfYKi2CeBcd5oq11JrU121sHxwsrAg5gZ1C8TcXgvIepmQ0xa9UoAVTkCVC0nwhVbGW2Mq4WPhI7EyCxoD/vR+xNbp+Ws1X/njNno1xqsf3Jr9OmdbqR84GfxSlpeNBlBUiRWOTwsG+RmNtOvhK2jw971XxmZaBKVHGhU+HKErF45UrzE0hAY0k99eajxKdM/fMwVmRpdRpeQywol9BKi8pl1ZbQS6olRXX1E2EwkHSZsBERAREQEREBIkyICIiBqt49hU6+hqLhlTggj3lYdGU+BnObs+zrT6F2s7W24nkocKAg9MePrO4MphFivR1r0WXRUB4CVxKKeGUssrkNA1aD/AHsfY/rMDSfv2o+H9Jn/APy1+yf1mDTy11/2ZFbnEkVg+EhTLySosWaMNOa3nTXaWs26SpbyPeqIJOPrAA5JE7CQ0Ya8k3M2dtPUa86/WLbWFRq1rKmtSCOnCegHX44nozUTZ8AkGsSYutV2MqWubA0wKYw1iokvKkvCuVcMuJqhVmTLQEuxSEREikREBERASJMiAiIgJEmRCEREBIaVSDKNU370n2T+s1xONdb8BOW9om+Oo2frqqqa624q1bjfi5Elhjy8Jrtxd8tRtDX2V3V1L3SeNA2Tg9PKSq9Tp5zKUS3SmBLsqEREqEREKREmBEREIS5LcuSVYRESKREQEREBIkymBMSIgTIiIQiIlCRGZBgc7vXunptohe2DBl5K6HDAeUxt19zNNs9i1XGzHllzkzqjIxGGpBk5kYiVExIiBMSIgTEjMQJiIzACXJbEuSVYRESKREQEREBIiIERIiVAyYiBEREBIMRCIiIlCIiAiIgJBkxAREQEREAJdiJKsIiJFIiI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47113" name="Picture 9" descr="C:\Users\Juan Miguel\Dropbox\SMARTPHONE EXPERIENCE SL\DEPARTAMENTO DE MARKETING E IMAGEN\IMAGEN DE EMPRESA LOGOS\FOTOGRAFIAS ARTICULOS\FOTOGRAFIA ARTICULOS\14 (2) TELESCOPIO 12 AUMENTOS CON CARCASA RE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03" y="1051272"/>
            <a:ext cx="2325340" cy="232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4" name="Picture 10" descr="C:\Users\Juan Miguel\Dropbox\SMARTPHONE EXPERIENCE SL\DEPARTAMENTO DE MARKETING E IMAGEN\IMAGEN DE EMPRESA LOGOS\FOTOGRAFIAS ARTICULOS\FOTOGRAFIA ARTICULOS\10 (1) soporte coch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02" y="3610545"/>
            <a:ext cx="2638425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5" name="Picture 11" descr="C:\Users\Juan Miguel\Dropbox\SMARTPHONE EXPERIENCE SL\DEPARTAMENTO DE MARKETING E IMAGEN\IMAGEN DE EMPRESA LOGOS\FOTOGRAFIAS ARTICULOS\FOTOGRAFIA ARTICULOS\29 (1) BATERIA DE EMERGENCIA 2600nah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234" y="5130476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3" descr="data:image/jpeg;base64,/9j/4AAQSkZJRgABAQAAAQABAAD/2wCEAAkGBhQQEBQQEBQQFBQPFBUVFRcQEBUUFhAUFBYVFBQVFBUXHCceFxkjGRUVHy8gIycpLCwtFR4zNTAqNSYrLCkBCQoKDgwOGg8PGiwkHCQpLCkpLCkpLCwsLCwpLCksLCksKSksLy0sLCwsLCwpKS8sLCksLCkpLCwsLCwpLCwqLP/AABEIAOsA1wMBIgACEQEDEQH/xAAcAAABBQEBAQAAAAAAAAAAAAAAAQMEBQYHAgj/xABCEAACAQMCBAMFBgQDBQkAAAABAgMABBESIQUGEzEiQVEHFGFxgSMyQlKRsSQzocFikqIVFjRTcxdDcoKTstHw8f/EABoBAQEBAQEBAQAAAAAAAAAAAAABAwIFBgT/xAAsEQACAgECBgEDAwUAAAAAAAAAAQIRAxIxBBMhQVFhBXGh8COBkSIyQrHR/9oADAMBAAIRAxEAPwDuNJS0lANyPjtXnrHzol714xXh8RxGSOWSizRJUOdb4UvWFNUVwuNzLv8AYulD4lFKHFR6TFar5CfdImgk5pajYoBrVfI+Y/cmgk0tRg5peqa0XyGPumNDJFFMdc+lL161XG4X3JpY9RTXXFKJhWq4nE9pIlMcoryJB60Bq1U4vZkPVFJmjNWwLRSZozVAtFFFAFFFFAFFFFAFIaWkNAMSHevNK/c0lfM53eST9my2CiijNZFCijNANVKwFFFFQBRRRUAmKWiiqApMUtFQCYoxS0GgDPxNAY+tIBS12pyWzf8AIoXqmlEx9K8UtaR4jKtpEpHv3n4Gl95HxpukraPHZl3+xNKHxOvrSiUeo/Wo5WvOgelar5GfdImgmZoqBH/NAHkpNFengy82GqqOGqLCkNLSNWzIRz3NJRSO4AJOwAyT6Ad6+Wbts3FpKz1pz3bTf8P1pxvvBEXXY4zntirw3SjTqIUvjSGOCSfLHrVcJLdAeoqHYcVSYyBM5hkMbahjxDGceo370sHF4ZJGiSWNpI/vKrAsvzFSmgS6KTVVTwrjRuZphGF6MDdPXnxPKPvgL5KNt/PPwok31Bb0UmaKgFooryHB7Ebd8Ht86A9UU3DcK+dDK2Dg6SDg+holnVfvEDPbJAyfrSgOUVnLfmd5okMMWqSSaSMAnwokUhR5GPpgHHqSBVvPxeGORYZJY1kcZVWYAt8QDXTg0CZRTck6rjUyjPbJAz8qcrkBRWa4dxa6nuHdBALSOUxAMG6smANUofOkANldGM+HOd8VpK6lHSANCim47tGZlVlLRkBgCMqT2z6Ul1eJEheRlRUGWLEAKPia5pgeopm0vUmUPE6up7FDkH606aAbtT9s3wQfvRScNYF5fUMB/pU/3or6HhFWGJlLcsK8v2r1XiTtW+R1Fv0coYFNXSExuF7lWA+ZBxToor5dG5y7liYpAlsbm6a4VmR7eFNBV9RDNqI8KdznPbtmnuMXttb3bXUsUV2UZVyQzXVsyqAI4U0eNcktnI3Y10kRgEkAZPc43PzrwbddWvSur1wM/rX6OcruiUc/4fY21tNc6+qLlpJHiVy7BlZMxlR28j+lQeXMSXHDGWMCGPrESMhV57mSNmlYDyTJfv3NdRKAnOBnt2oEY22Hh7bdvlTn+hRza1tpP9mXVwxbXa+9+6ggnpsJJGEuMZL5P6Crr2e8OhgEqxzCeYiMzOgwnZigGNs7tnz9a1whUAjAwc5GNjnvmmrO2jjXTCqKuScRgAZ89h51JZdUWhRh77i1wk3EoLaNjcOFaNmVhFGgiwHLeZ22UZJOO3em7niz44cLLqSu6TR5YNpEpiBLzZ8lbJNdEryEHoNu23bPeiyrx+VQo57HxV+Gw3VmPeJpEZpQ8mW0xS4BcyEYOk5wBvio9tw+CBJYoJdEBhVJ5fEUnu2dDlmx4tS6gzD1rpTxhgQQCDsQRkEfGvEdqip01VQgGNIUBcemKvO9CjKcg8QhPVtoraK3aHDP7rloHLEgaZCq6mwMnbzqp5pEc9/PBLBHcSiCNLSKVMqrSazNIT2C+GPf4D1rocUKqMKAo9AMCl6QzqwM4xnG+PTNcrKlJySFHMuD3SWycND9VjbdePaNtUs6kxMoB8ycnc4881C49ObiO9HTJMtxEbgyxn+FgRUHSGPvMSrHbYa811sqNjgbdvhSdMb7Dxd9u/lvXazpO6/LsUc65ju7aK7NzLHBdCJUj0sGM9sygfyU0EPq1Ak5HbzracVhM9sSkksJK6wybMuBnBFT2t1JDFVyOxIGR9aV0yCD2II/Ws5ZLr0KOYpwo2vDILgTXMmLyGRwWLqIzd65GEYH5SxNWy8blN7LJOGiVrcCyj3LPr1mRnAGFfwptnYVqOXeGvb26wysrsjSbqMDS0jMgx6hSAfiKsiK7llVu1e4o5FacPWHh07pP7xdyiCZyilVDCeN8Pp8y/3vMjNaDmC3SD3Uzq8rXMvUl0praWWJTLDEvkF1gAZ2rawcPijDKkcahzlgqABj6kDuakFRtsNu23ajz2xRhuSrxbVLyS6CxyScQZWEaMVDOkfTVdt/DjJG2c1uaAo9Bvv9aGOKynLU7KQuXWyZ29ZT/QAf2orxyhvba/zySk/+o4/tRX0eFaccV6MXuXdNzHanKan8vnXHEusUvoFuNUjuACTsAMk+gHelqLxW0M0MkStpMiFQfTIr5xGxnrLmm6ucy21or22SEeS46bzBSQWVNBwpxkHO4qXNzlGEjKRzyySgkRRRlnXScNrH4QCDuahWMXEFiS1SK1gSJBH1RM0hUKAoKR6ADsPMiot/y3NDoS2jdiiZW4W5KSvIxJcTDTunY9/PttX6dMG+38/7IbKGTUofBXIzhxgr8CPKsXzNzvqRY7cXCNJdwRRymMiOXE6CZVY7fcD/AD8q01jBObMJcshuGiKuY8hNZBHhz5VkLLlS8kt7czLCkli0PSj1lkYoyiaZmxkOy68bedTEopty8hmhuOb4Wu/cF1lmDqzx7iN1UMUP+LBB+opqy5gtbWwimj6pic6Y1VHeWRyTsE3Zm2Jqv4Nwt4LyUizQPIzNLdFlxJGckKg+8SO24A286g8Hgm6NjNDF1kiWcadQXTMzL0pGP5QNYOMnxV1oj+31+pDdcN4klxGssRyrZ+BVgcMrDyYEEEeRFR/94IegLgtiMtoBIwS2opgD11DFN8v8HNvb9JiNUjyyPp3AkndpHC57gMxxWWj5Pu/d4w5iZrOcSQRLIwSQB2bVK2N2IbYYIBGd6zUYNvr3Ka285igh6vUkC+7Iskmr8CvnST89J/SvF/zFHFai7GXRwmgL3kMpCxgfMsP1ql/3Vmm4g9zcGMQPDD9mmW1TIJF8R2yqhzsRuT5Y3hTct3wiiQG3cWsgWOMs2loxskr7ffQ4Ontt3qqEOnUF1bc5ppn68ckT2hVZEH2mWcAosZUeNjkbCrThHEzcIXMU0OGI0zpoYjyOPQ1k4OV57dbodNbn3meOUu8xSQkKoLrsdLKQSvyFXHKVtdp1BdtmPK9AO5klA31GVz3/AA4+RpOMKbiCvu+Z2tby6XS838krGp+4oQtJIT+FQoJ+JGPOrOzvhJdu3WkIjgR1iCYQJICQ5b8TnfbyAFU3F+XLlb65uLeOKX36BINUkhT3cLkMSADkYJPzAHnkTrDg91Dd+Ho9AxxBpCSXbpqF6YTGACRnVnz7V01Gunj/AIQmzc526xiXLsugSEohbpoxwrPj7uTnv6GvXEua44RJpDyGMqmEHheR2CiMP21ZO/oM1RcN5Qkj4I9npAuJo2MnizmVzljq9PSpfGOX5xDZLaLETbShpBMSAQYnQucDxMHYNg99PcVNOO6vuXqTLXnJCk7TI8T2brHIg+0zIyqyLGVHjJDLgD1qy4PxQ3CFzFNDhiNM6FGI8mwfKspacrT2yXaCNbkXF0kwMk5WQ/ZxB3BwdLq6sVHlgVccpW12nUF0fsvD0Q7mSUd9Rkc9/wAOB8DUnGFNxBbwcUR5pIFzrhClsjbDjIwfPtXnhnFo7gOYyT0naNsjGGXvWZmhnPEbiO3eJeusJeTdngRAVZVXGNTZ2ydu+DjFTuSOHrAtzHHnStw2MnJyVUsSfMk5J+dSUElf0BpaYvn0xSN+VGP6Amn6quabjp2c7ekTf1GKyiraKeuSB/AQn8wZv8zMf70VI5Vg0WUCnyiX+ozRX1K6IwLWmZ/KnqYn7ivyca6ws6jueKRmABJ2A3JPlS1X8wnFpN/02H6jFeAlbo1J0cgYBlIIIyCDkEHsQa9Vj5LmSGysLWFum86xRl8Z6SRxdSRt9gdCMATtkipPIfG3uo52dxKkNy8UMhXS0kaKnifyJ1FtwACAK0eNpNks09FZTi/ODxvNDDGskyFREpbAfwM7s5/CoCkZ9SPWmeYudHjs7Z4EZ5r8IEWNdZjDJrLac+QBx8SKqxSdexZecX4KZjrimkgk06S6BW1L6FW2NSeEcLS1gjt486YlCgtuT6knzJql4Jxq4QiG/WNT0OqHU4B0k6lbPZgukny8VUPE+bLsrClssjSX7PLGRHkQ26MoVW/KxDZLH0NdaJv+m+gs6JRWWj5ina4lslWLrxiE5wSkaumZHffcawQAMVR33M9wJIpVnUe83iW8EJj8EkKkLNI34g2RJg5xsBiosLYs6FNKEGpiFA7ljgD60dYatGRqxnGd8ds49M1Qc+R6rJkxnW8Y/wBYP9qSSLPGUfbw2Moz6Fp4tv6VyoWr+oNFS1g+F82XVxPcTrGVtLdZlHUTAZosqpRs+LLK2fhirC051aW4hjWMdJwElct9ydgSIlHngKc/MVXhkhZq8UtYPm7maSP3mWOfpR2Ma6dKBxcTyDUisO7LjGy4PxrZ8OlZ4Y3fGp40ZsdtRUE4+Ga5ljcUmUkCloxRWYCiiiqDP3XBJ45ZJbOSJfeCDIsyFhqAxqUjfOPI7VYcF4SLaMrkszsXdj3d27n4DyHyqworpzbVAKzPtGn08OmH59KD/wAzCtNWM9qMv8NFH/zbiNf65/tXeBXkivZHsbPha4giHpGg/wBIop21XCKPRR+1FfTGI7UebvT9R5DvXnfIP9JL2dx3Epq6thIjRtnDgg42O/pTtFeKaGXPs9tysalp26TZZmlJaYadISRvNcbY9Kt+EcES16vTLYmk6mknIj8CppQeS4QbU1xDmy0t2Mc1zbo6jJVpVDKPUrnIHxqfHfxtGJVdDGwyHDjSQexDdq0k5tdSdCvt+WIUuZrsLmS5UIxY5wo7hfTPn64FVx5ESNV91kkikjkLpI56pXKlNGG/AFOAPLArRyyaQTkdiR8cDO1ReC8UFzCswUrqzsfLBIP7UU572CtvuS454YoZXmfok5Zny0yv/NR/VW7Y9MU9xbl0yukkMzQFUMbaFB1xnHhGfukY2NPcE48lxGrEqju8qhCwy3ScqSoO52AP1q1zRynF9QVnDuApBK8qliZEjQ6zk4jXSCT5k+dVcHs/t0BAaXUZklDl8snTkMqxq3lHqZjp/wARrSSTKuNRA1HAyQMn0GfOvdTXJdykLjHCluYWhcuobHijbSykbgqfI1WHkmDXE2ZvslZSvUOJ9TCRjMPxksM1oM15dwNyQB8TiopyXRAzdryZpDxtPI0BWVY4gAqoJiS+oj7+MnHpUk8mW/usdookVICrIUkKyBl/FrG5JyQT55q9ozV5kvIozP8A2f22p2AcB0CIurww4UprjHk+CRmra04OI5FkEkx0QpEFL+AhPxlfzn1qwoqOcnuwFFFFcgKKQ0tAFFJRUAtYT2ivqueHxetwrfQbf3rd1z3mpupxqyi/5Y1Y+or9fBxvMjmWx0sUUUV9CZBUdu9SDUavK+RfSKO4BUTivEltoWmkDFUxq0KWIBIGcDyGd6l0EV5K36mhzP3m3ttctrfcNaGZ3lYXih2zIc4SUMMLk4GQaa41K/EkgiZ47K3EbPKHHgcasB4WGnJGMg9t9wa6R/syLOenHnv9wd6a4jwSC40deKKTpNqTWgOhh2K+hr9KzK7JRz3i9zFcyTxLqmmWFY7SLqurKAja520kYUkDxHzwPOtlyK6nh1uEbXpjCsSMEyL4ZMjyOoGrhLRA5kCqHIClgozgdhn0pxVA2AA+QrieRONIUcn5ckQlTIy+9LxHpxxjPUigWcu40+QKtqJ8wRVjccyObWaKMspjnb3mYkhbSPqA9z+LHl5CuhLZIHMgRA5GCwUaj9ac6K4IwMN32G/z9a7eZN3Qo5zxcLeXwke8ijtLQ2+kZ8Ujkh1MTZx4m0qcg5BI2zTN5f3V3HfpbtOvukkkoKjSWdY1aK3Ukds+I/BhXQZuBQPLHM8MTSQgiNyg1Rg9wp8qmLGBnAAycnA7n1NTnJVSFGA4tzBDftbxNI62jRyTPKshjExh0DQrDBIy+djvpqHezIY4muykywJJmCS4MLiJnzDMQN3YRjGD658q6Hc8LikKGSNGMRympQdB9R6Us/Do5CGeNGK9iyg4ossVVIUM8JvkntklhDCN0yoYEEADA77+VYa0420vC/drcs87RM0jNqxaDUf5jfm22XIJ+ldDmQhCI8BtJ05GwONvpWLteI9O2e06czXcurUrRkBnY7tr+6Exv3pjrr07hmq4C5a1gJzkxRk5750jvU+o3DbYxwxxsQTGiqceZAANSawluUKKKKgDFFFFAFFFFQBXPbZ+rzIT5QxAfLaug1zzkj7XjV7L5JkD6ECvR+PV5G/RxPY6aKKBS17ZmeW7VHFPudqYFeN8i/64r0aQCm7icRqzscKgJJ9AO9OUxfoWikVdyyMB8SVOK81bnZBm5ot1GTJsYxJkKxAVhlcnGAWHYHc+VRbbnSB7X3r7QLq0BdDGQv5KEAyTuNhWeflIpwSC2kieRgIHuEVj1JGQq7gNnJII237CpUVlPm3kt7RESHqLFHJKFMYdQBLIPNs5271+nRD7ksvbTmqGRJX8aG2UNKskbKyZGRsRvn1G1N8I5sSeQxNHLC/SE4EoGGhJwH1DIHyJyPSsvfcClD3scZNxPNFC0odtIZs5VF/IuAcd9s1J/wB2rrqXcsnikvLJkGl8JC2cJDGPLwndvMjNOXDz+dBbJV5zwk01vDbGYNJcKCZIJESaNWxJodwA2MHt8D51eXHNNvGup5NI6xg3Vv5oOkjt2yRv23rNWnA7qR7S7kjVTbMkaQGQfYxEBZZSw2aTbt6Ypm45JuWi4g7GNpp5HNqhPgjUuj5J8ixQE+mKrhj2snU3K8QjMphDAuqh2UfhU9ifSq3hvNkFxcyWsRJaJQ2ceFwSRlT5jIIz8D6VQWvLl5byPLGI5Zb2M+8SSS46UmfCqKB4kVSVGPQZzvT3IvDhblo47R4QM9aWU7ySZJ+z33XOT5DeuHjik3dls1gvkMphB8aqGIwex7HPamIuNQsAyyKQ0jRAjsZEJVl+YII+lUPFeCXTXsjwMqRXMKxvLqy8OjVnQnbUdQ38sdqrJ+Xbv3SG1hjjja3uB42kDa0OdU+3Z8nVg+dFji+4s2lnxaKZ5EidXaBtEgU50NgHB+hFV3HOcrWykSK4Zw8v3QkMknftkopA8+/ofSq235cntblfdBF0ZY0WV3PjDq7PI+nHjZwxGc7H1pznpWHubRIryC9iwGOkN4X2LY2GM0jCOpLsC4veYYIbcXTvmI6dJjUuX1EBQqqCWJJGwFRb3nS1hhS4d26cpOCsbsRp3cuoGUCj7xOMY3rOtwq5h93keHWEupZujAwYRtIsigFjsUy+fgcV6Tgdxbydb3dLhrhHBi6iqkEjsxbcjdSpUE/D411y4efuLNPxjmeC0EZmZvtzhAkbyFtslsIDhQO7HYZqzjkDAMpBDDIIOQQexBrFXFrdJc5aHryNarFG4IWKN2LdfJ/CMBMeuK1PBOGC1tobZTkW8aRgnzCKFB/pWc4xSVbgnUgoNArIotFFFQDc7YVj6An9BXPPY+Nc11N+dj/7s1teY7jp2kz/AJY2/asp7E4cWkjY3Lj9q9f46P8Ac/oZzOj0Ugpa9U4GpjtTQpyftTdeFx7/AFf2RrHYK8TTBFLMQFUEknyA3Jr3VfzCf4Wb/psO2e4xX4krdHRMtrhZEWRCGWRQykdmVhkEfSoXGeBx3SqJDIpjbUjxOUdD6qwrNXl4EtLGzWUR6ljWZkcK0MUUPVbO+UDBNORv4qgcF4xcyWNy8L3GlbspEzx9SaG1CpqdUIJkb7zDIYkMO/at1ia6pks23CeCx2wYJrZnOXeVtTufLU3nU+qXlicNb4S4e4YFvFMoR1zuFdABjHxGay9lxu9gubwz3CTR2c8MbRmNEwk0UchZCBnKl+x7ha55bk316oWbu3vkkaRUZWaFtEgB3RtIbSfQ4YH60/WLsOJLaDitw5Xe5MiDOC4FtBgAHudqreDcQliv44OvLIws55rrWdUbTKY9Kxk7KV1HKr2yM96vJu6/Ogs6NXkSAkrkZHcZ3HzFYPh3O88/ucqdLoHQt05/HLKngWI9sAkZ9CMU5aQzzcUuZbe4hWNo4l2TU2lHcZ3276hn4VOS1dizdUVzPjPGpDIJUmmWWW7EUKxnKJbJjU8kf3fFvuRntirya/k/2gRcXM1uisOlGIV6Eq9stMV++Ttp1fSjwvyLNhUHifCxO0JJI93lWUY/EVDDB/zVNBpaxTrYoUUUCgCiikzUAtFFFAFFFFAZb2lXXT4bN/jAX9ai+x5MWTfF/wC1QvbHd6bOOMf95KD9Fq09k6Ysj8Wr3eAjWK/LMpbm1FFLRX7zkZn8qbr3MdwK8V89xjvNI1jsFNzwB1ZGGVcEEeoOxpyivynRQryPZhIkEQ0wNrUFmJLYx4yTlh8DtTknKUB16RIhkl6xMcjKQ+lU2wcAaVAx2q6orrXLyCt4Ny/DaB+iuDK2qRiSWkbtlifhVDYctwz8QvpZ49ZWaAxliwA028fYA4IyD3zWwoxVWRq35FFLPydau87tEC14pWXLMQwKhDgZwp0gDI9BXu25Ut4zEUQg28ckSeNj4JdPU1ZPiJ0rucnareiprl5BUDle291Fl0k6C4wm4GVIYHIOc5AOaJ+Vrd2RtBUxAKOm7JlVJIVtJ8QySd/WrfFGKa5eQUcfJlqquojwJZBI3ibIZe2DnYD0rxPyTbSPqkEjr1OqEeVygk1atQGfXfHar/FFXmS8iiJacLjiklkQENcMGcl2IJChRgE4XYDYYqXULh/F45zII2z0nMbeXiABIHrjNerzisUORI6rpRpDk9kTGpvkMj9a5abfUEuiqLlfmIXqSTAoI9WI1yQ4TyaQEAqW7gVeahnHnSUXF0wLRRRXICiiiqAoooqA5N7ZbzM0EP5VL/rt/atl7LxiyHzrmftOvOpxNx5RKifUZJ/eun+zUfwf1r6Tho6cUUYvc11FFFfoIR5j4q816kQ5yAP1pvJHcH6Cvn+IxZHklLS9zVNUeqK8F8dwR9KBKPWvyuLW6Oj3RSZpa5AUUUVQFFFFQBRRRQBRRRVBgRaPHBJc6XV7O8aU6QdTRZHVGkfe1J5UxxSQyw++zxy9O9nhj0LGzOtqhZkymMqzMRq29M9q6Jp+W/f40YrdZvRKOZosyx8UllhZZZDbOscK4ZY9K4jDDwtIu+cEjNTYlntZYb+ZLiSS5UxtHFqcRDR9ghUbDLd2PYscnFb/ABS0519vyhR4hYlQWGCQMj0PpXuiisWihSGloIqAQUE4+lLVZzLfCC0nlP4Y2x88bV1FXJIHAeMXnWvJpPzyt+gOP7V3D2cjFp9R+1fP9kSWB9Tn9TmvoH2d/wDC/X+1fURVKjA1VFJS1QFFFFAFIVzS0UA17uvoK8m2X/8ADT9GKzeKD3SLZGNp6Ej+tIbZh+L9RUqisXwmF/4jUyH0X/wn64pGDD8Ofkam0Vm+AxPz/JdTIRYjuppBOP8A6DU6kxWT+Oj2ky6yH1h6j9aUMD2P6U+1qh7qv6Cor8FiO+GH/hdh+xrJ/HS7SLrHKWq2Xl59zFcTJ6Zw4H+aoEvCuIpvHcW8gHYSxaSfqorJ8BlW1F1I0NFYy647xSD+ZZxyfGFyf6VA/wC1jQcT2lwmO/b/AOazfB5l2GpHQqKxlr7WbJ/vGSP4Oh/tVzZ852cv3LiL6tp/esnhyR3RbRdUU3FOrjKMrD/CwP7U5WbTW5QNc/8AbNxPp2AiHeeRR9FOTW/rhvtl411r5YF3W2Xff8bd/wClfr4KGrKvRzLYyfDR4h86+gfZ+P4b6j9q4DwceIV37kD/AIc/MftXvmRqKKKKAKKKKAKKKKAKKKKAKKKKAKKKKAKKKKAKKKKAKTFLRQCVGuuGRSjEiIw+K1KooDIcX9mVrNkqvTYny3A+lYni/sikQkxYceWBv+ldlpMUB86zcKurU+Fpkx5hmH9O1SeH+0LiFsd5Oqo/DMo/cV3e94ZHMMSKD9N/1rH8Y9mqPkxY7dj3JriWOMt0VMobD21oRi4gdGAO6HUpPlt865TfztNPJK+5ldmP1Jx/StpxnkmSInKkY+FZi64UyHcH1rjHghjbce4bsc4LH4hXeeRB/DkfEftXEODW51jY13HkkfYH5j9q2IaOikFFALRRRQBRRRQBRRRQBRRRQBRRRQBRRRQBRRRQBRRRQBRRRQBRRRQBRRRQDFzaLKulwCD6j9qyPGuQlYEx4Pnv3ra0UByu05V0PjSc57eddB4Hw8wx4OPFg4A7bdqstA74GflS0AUUUUB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15" descr="data:image/jpeg;base64,/9j/4AAQSkZJRgABAQAAAQABAAD/2wCEAAkGBhQQEBQQEBQQFBQPFBUVFRcQEBUUFhAUFBYVFBQVFBUXHCceFxkjGRUVHy8gIycpLCwtFR4zNTAqNSYrLCkBCQoKDgwOGg8PGiwkHCQpLCkpLCkpLCwsLCwpLCksLCksKSksLy0sLCwsLCwpKS8sLCksLCkpLCwsLCwpLCwqLP/AABEIAOsA1wMBIgACEQEDEQH/xAAcAAABBQEBAQAAAAAAAAAAAAAAAQMEBQYHAgj/xABCEAACAQMCBAMFBgQDBQkAAAABAgMABBESIQUGEzEiQVEHFGFxgSMyQlKRsSQzocFikqIVFjRTcxdDcoKTstHw8f/EABoBAQEBAQEBAQAAAAAAAAAAAAABAwIFBgT/xAAsEQACAgECBgEDAwUAAAAAAAAAAQIRAxIxBBMhQVFhBXGh8COBkSIyQrHR/9oADAMBAAIRAxEAPwDuNJS0lANyPjtXnrHzol714xXh8RxGSOWSizRJUOdb4UvWFNUVwuNzLv8AYulD4lFKHFR6TFar5CfdImgk5pajYoBrVfI+Y/cmgk0tRg5peqa0XyGPumNDJFFMdc+lL161XG4X3JpY9RTXXFKJhWq4nE9pIlMcoryJB60Bq1U4vZkPVFJmjNWwLRSZozVAtFFFAFFFFAFFFFAFIaWkNAMSHevNK/c0lfM53eST9my2CiijNZFCijNANVKwFFFFQBRRRUAmKWiiqApMUtFQCYoxS0GgDPxNAY+tIBS12pyWzf8AIoXqmlEx9K8UtaR4jKtpEpHv3n4Gl95HxpukraPHZl3+xNKHxOvrSiUeo/Wo5WvOgelar5GfdImgmZoqBH/NAHkpNFengy82GqqOGqLCkNLSNWzIRz3NJRSO4AJOwAyT6Ad6+Wbts3FpKz1pz3bTf8P1pxvvBEXXY4zntirw3SjTqIUvjSGOCSfLHrVcJLdAeoqHYcVSYyBM5hkMbahjxDGceo370sHF4ZJGiSWNpI/vKrAsvzFSmgS6KTVVTwrjRuZphGF6MDdPXnxPKPvgL5KNt/PPwok31Bb0UmaKgFooryHB7Ebd8Ht86A9UU3DcK+dDK2Dg6SDg+holnVfvEDPbJAyfrSgOUVnLfmd5okMMWqSSaSMAnwokUhR5GPpgHHqSBVvPxeGORYZJY1kcZVWYAt8QDXTg0CZRTck6rjUyjPbJAz8qcrkBRWa4dxa6nuHdBALSOUxAMG6smANUofOkANldGM+HOd8VpK6lHSANCim47tGZlVlLRkBgCMqT2z6Ul1eJEheRlRUGWLEAKPia5pgeopm0vUmUPE6up7FDkH606aAbtT9s3wQfvRScNYF5fUMB/pU/3or6HhFWGJlLcsK8v2r1XiTtW+R1Fv0coYFNXSExuF7lWA+ZBxToor5dG5y7liYpAlsbm6a4VmR7eFNBV9RDNqI8KdznPbtmnuMXttb3bXUsUV2UZVyQzXVsyqAI4U0eNcktnI3Y10kRgEkAZPc43PzrwbddWvSur1wM/rX6OcruiUc/4fY21tNc6+qLlpJHiVy7BlZMxlR28j+lQeXMSXHDGWMCGPrESMhV57mSNmlYDyTJfv3NdRKAnOBnt2oEY22Hh7bdvlTn+hRza1tpP9mXVwxbXa+9+6ggnpsJJGEuMZL5P6Crr2e8OhgEqxzCeYiMzOgwnZigGNs7tnz9a1whUAjAwc5GNjnvmmrO2jjXTCqKuScRgAZ89h51JZdUWhRh77i1wk3EoLaNjcOFaNmVhFGgiwHLeZ22UZJOO3em7niz44cLLqSu6TR5YNpEpiBLzZ8lbJNdEryEHoNu23bPeiyrx+VQo57HxV+Gw3VmPeJpEZpQ8mW0xS4BcyEYOk5wBvio9tw+CBJYoJdEBhVJ5fEUnu2dDlmx4tS6gzD1rpTxhgQQCDsQRkEfGvEdqip01VQgGNIUBcemKvO9CjKcg8QhPVtoraK3aHDP7rloHLEgaZCq6mwMnbzqp5pEc9/PBLBHcSiCNLSKVMqrSazNIT2C+GPf4D1rocUKqMKAo9AMCl6QzqwM4xnG+PTNcrKlJySFHMuD3SWycND9VjbdePaNtUs6kxMoB8ycnc4881C49ObiO9HTJMtxEbgyxn+FgRUHSGPvMSrHbYa811sqNjgbdvhSdMb7Dxd9u/lvXazpO6/LsUc65ju7aK7NzLHBdCJUj0sGM9sygfyU0EPq1Ak5HbzracVhM9sSkksJK6wybMuBnBFT2t1JDFVyOxIGR9aV0yCD2II/Ws5ZLr0KOYpwo2vDILgTXMmLyGRwWLqIzd65GEYH5SxNWy8blN7LJOGiVrcCyj3LPr1mRnAGFfwptnYVqOXeGvb26wysrsjSbqMDS0jMgx6hSAfiKsiK7llVu1e4o5FacPWHh07pP7xdyiCZyilVDCeN8Pp8y/3vMjNaDmC3SD3Uzq8rXMvUl0praWWJTLDEvkF1gAZ2rawcPijDKkcahzlgqABj6kDuakFRtsNu23ajz2xRhuSrxbVLyS6CxyScQZWEaMVDOkfTVdt/DjJG2c1uaAo9Bvv9aGOKynLU7KQuXWyZ29ZT/QAf2orxyhvba/zySk/+o4/tRX0eFaccV6MXuXdNzHanKan8vnXHEusUvoFuNUjuACTsAMk+gHelqLxW0M0MkStpMiFQfTIr5xGxnrLmm6ucy21or22SEeS46bzBSQWVNBwpxkHO4qXNzlGEjKRzyySgkRRRlnXScNrH4QCDuahWMXEFiS1SK1gSJBH1RM0hUKAoKR6ADsPMiot/y3NDoS2jdiiZW4W5KSvIxJcTDTunY9/PttX6dMG+38/7IbKGTUofBXIzhxgr8CPKsXzNzvqRY7cXCNJdwRRymMiOXE6CZVY7fcD/AD8q01jBObMJcshuGiKuY8hNZBHhz5VkLLlS8kt7czLCkli0PSj1lkYoyiaZmxkOy68bedTEopty8hmhuOb4Wu/cF1lmDqzx7iN1UMUP+LBB+opqy5gtbWwimj6pic6Y1VHeWRyTsE3Zm2Jqv4Nwt4LyUizQPIzNLdFlxJGckKg+8SO24A286g8Hgm6NjNDF1kiWcadQXTMzL0pGP5QNYOMnxV1oj+31+pDdcN4klxGssRyrZ+BVgcMrDyYEEEeRFR/94IegLgtiMtoBIwS2opgD11DFN8v8HNvb9JiNUjyyPp3AkndpHC57gMxxWWj5Pu/d4w5iZrOcSQRLIwSQB2bVK2N2IbYYIBGd6zUYNvr3Ka285igh6vUkC+7Iskmr8CvnST89J/SvF/zFHFai7GXRwmgL3kMpCxgfMsP1ql/3Vmm4g9zcGMQPDD9mmW1TIJF8R2yqhzsRuT5Y3hTct3wiiQG3cWsgWOMs2loxskr7ffQ4Ontt3qqEOnUF1bc5ppn68ckT2hVZEH2mWcAosZUeNjkbCrThHEzcIXMU0OGI0zpoYjyOPQ1k4OV57dbodNbn3meOUu8xSQkKoLrsdLKQSvyFXHKVtdp1BdtmPK9AO5klA31GVz3/AA4+RpOMKbiCvu+Z2tby6XS838krGp+4oQtJIT+FQoJ+JGPOrOzvhJdu3WkIjgR1iCYQJICQ5b8TnfbyAFU3F+XLlb65uLeOKX36BINUkhT3cLkMSADkYJPzAHnkTrDg91Dd+Ho9AxxBpCSXbpqF6YTGACRnVnz7V01Gunj/AIQmzc526xiXLsugSEohbpoxwrPj7uTnv6GvXEua44RJpDyGMqmEHheR2CiMP21ZO/oM1RcN5Qkj4I9npAuJo2MnizmVzljq9PSpfGOX5xDZLaLETbShpBMSAQYnQucDxMHYNg99PcVNOO6vuXqTLXnJCk7TI8T2brHIg+0zIyqyLGVHjJDLgD1qy4PxQ3CFzFNDhiNM6FGI8mwfKspacrT2yXaCNbkXF0kwMk5WQ/ZxB3BwdLq6sVHlgVccpW12nUF0fsvD0Q7mSUd9Rkc9/wAOB8DUnGFNxBbwcUR5pIFzrhClsjbDjIwfPtXnhnFo7gOYyT0naNsjGGXvWZmhnPEbiO3eJeusJeTdngRAVZVXGNTZ2ydu+DjFTuSOHrAtzHHnStw2MnJyVUsSfMk5J+dSUElf0BpaYvn0xSN+VGP6Amn6quabjp2c7ekTf1GKyiraKeuSB/AQn8wZv8zMf70VI5Vg0WUCnyiX+ozRX1K6IwLWmZ/KnqYn7ivyca6ws6jueKRmABJ2A3JPlS1X8wnFpN/02H6jFeAlbo1J0cgYBlIIIyCDkEHsQa9Vj5LmSGysLWFum86xRl8Z6SRxdSRt9gdCMATtkipPIfG3uo52dxKkNy8UMhXS0kaKnifyJ1FtwACAK0eNpNks09FZTi/ODxvNDDGskyFREpbAfwM7s5/CoCkZ9SPWmeYudHjs7Z4EZ5r8IEWNdZjDJrLac+QBx8SKqxSdexZecX4KZjrimkgk06S6BW1L6FW2NSeEcLS1gjt486YlCgtuT6knzJql4Jxq4QiG/WNT0OqHU4B0k6lbPZgukny8VUPE+bLsrClssjSX7PLGRHkQ26MoVW/KxDZLH0NdaJv+m+gs6JRWWj5ina4lslWLrxiE5wSkaumZHffcawQAMVR33M9wJIpVnUe83iW8EJj8EkKkLNI34g2RJg5xsBiosLYs6FNKEGpiFA7ljgD60dYatGRqxnGd8ds49M1Qc+R6rJkxnW8Y/wBYP9qSSLPGUfbw2Moz6Fp4tv6VyoWr+oNFS1g+F82XVxPcTrGVtLdZlHUTAZosqpRs+LLK2fhirC051aW4hjWMdJwElct9ydgSIlHngKc/MVXhkhZq8UtYPm7maSP3mWOfpR2Ma6dKBxcTyDUisO7LjGy4PxrZ8OlZ4Y3fGp40ZsdtRUE4+Ga5ljcUmUkCloxRWYCiiiqDP3XBJ45ZJbOSJfeCDIsyFhqAxqUjfOPI7VYcF4SLaMrkszsXdj3d27n4DyHyqworpzbVAKzPtGn08OmH59KD/wAzCtNWM9qMv8NFH/zbiNf65/tXeBXkivZHsbPha4giHpGg/wBIop21XCKPRR+1FfTGI7UebvT9R5DvXnfIP9JL2dx3Epq6thIjRtnDgg42O/pTtFeKaGXPs9tysalp26TZZmlJaYadISRvNcbY9Kt+EcES16vTLYmk6mknIj8CppQeS4QbU1xDmy0t2Mc1zbo6jJVpVDKPUrnIHxqfHfxtGJVdDGwyHDjSQexDdq0k5tdSdCvt+WIUuZrsLmS5UIxY5wo7hfTPn64FVx5ESNV91kkikjkLpI56pXKlNGG/AFOAPLArRyyaQTkdiR8cDO1ReC8UFzCswUrqzsfLBIP7UU572CtvuS454YoZXmfok5Zny0yv/NR/VW7Y9MU9xbl0yukkMzQFUMbaFB1xnHhGfukY2NPcE48lxGrEqju8qhCwy3ScqSoO52AP1q1zRynF9QVnDuApBK8qliZEjQ6zk4jXSCT5k+dVcHs/t0BAaXUZklDl8snTkMqxq3lHqZjp/wARrSSTKuNRA1HAyQMn0GfOvdTXJdykLjHCluYWhcuobHijbSykbgqfI1WHkmDXE2ZvslZSvUOJ9TCRjMPxksM1oM15dwNyQB8TiopyXRAzdryZpDxtPI0BWVY4gAqoJiS+oj7+MnHpUk8mW/usdookVICrIUkKyBl/FrG5JyQT55q9ozV5kvIozP8A2f22p2AcB0CIurww4UprjHk+CRmra04OI5FkEkx0QpEFL+AhPxlfzn1qwoqOcnuwFFFFcgKKQ0tAFFJRUAtYT2ivqueHxetwrfQbf3rd1z3mpupxqyi/5Y1Y+or9fBxvMjmWx0sUUUV9CZBUdu9SDUavK+RfSKO4BUTivEltoWmkDFUxq0KWIBIGcDyGd6l0EV5K36mhzP3m3ttctrfcNaGZ3lYXih2zIc4SUMMLk4GQaa41K/EkgiZ47K3EbPKHHgcasB4WGnJGMg9t9wa6R/syLOenHnv9wd6a4jwSC40deKKTpNqTWgOhh2K+hr9KzK7JRz3i9zFcyTxLqmmWFY7SLqurKAja520kYUkDxHzwPOtlyK6nh1uEbXpjCsSMEyL4ZMjyOoGrhLRA5kCqHIClgozgdhn0pxVA2AA+QrieRONIUcn5ckQlTIy+9LxHpxxjPUigWcu40+QKtqJ8wRVjccyObWaKMspjnb3mYkhbSPqA9z+LHl5CuhLZIHMgRA5GCwUaj9ac6K4IwMN32G/z9a7eZN3Qo5zxcLeXwke8ijtLQ2+kZ8Ujkh1MTZx4m0qcg5BI2zTN5f3V3HfpbtOvukkkoKjSWdY1aK3Ukds+I/BhXQZuBQPLHM8MTSQgiNyg1Rg9wp8qmLGBnAAycnA7n1NTnJVSFGA4tzBDftbxNI62jRyTPKshjExh0DQrDBIy+djvpqHezIY4muykywJJmCS4MLiJnzDMQN3YRjGD658q6Hc8LikKGSNGMRympQdB9R6Us/Do5CGeNGK9iyg4ossVVIUM8JvkntklhDCN0yoYEEADA77+VYa0420vC/drcs87RM0jNqxaDUf5jfm22XIJ+ldDmQhCI8BtJ05GwONvpWLteI9O2e06czXcurUrRkBnY7tr+6Exv3pjrr07hmq4C5a1gJzkxRk5750jvU+o3DbYxwxxsQTGiqceZAANSawluUKKKKgDFFFFAFFFFQBXPbZ+rzIT5QxAfLaug1zzkj7XjV7L5JkD6ECvR+PV5G/RxPY6aKKBS17ZmeW7VHFPudqYFeN8i/64r0aQCm7icRqzscKgJJ9AO9OUxfoWikVdyyMB8SVOK81bnZBm5ot1GTJsYxJkKxAVhlcnGAWHYHc+VRbbnSB7X3r7QLq0BdDGQv5KEAyTuNhWeflIpwSC2kieRgIHuEVj1JGQq7gNnJII237CpUVlPm3kt7RESHqLFHJKFMYdQBLIPNs5271+nRD7ksvbTmqGRJX8aG2UNKskbKyZGRsRvn1G1N8I5sSeQxNHLC/SE4EoGGhJwH1DIHyJyPSsvfcClD3scZNxPNFC0odtIZs5VF/IuAcd9s1J/wB2rrqXcsnikvLJkGl8JC2cJDGPLwndvMjNOXDz+dBbJV5zwk01vDbGYNJcKCZIJESaNWxJodwA2MHt8D51eXHNNvGup5NI6xg3Vv5oOkjt2yRv23rNWnA7qR7S7kjVTbMkaQGQfYxEBZZSw2aTbt6Ypm45JuWi4g7GNpp5HNqhPgjUuj5J8ixQE+mKrhj2snU3K8QjMphDAuqh2UfhU9ifSq3hvNkFxcyWsRJaJQ2ceFwSRlT5jIIz8D6VQWvLl5byPLGI5Zb2M+8SSS46UmfCqKB4kVSVGPQZzvT3IvDhblo47R4QM9aWU7ySZJ+z33XOT5DeuHjik3dls1gvkMphB8aqGIwex7HPamIuNQsAyyKQ0jRAjsZEJVl+YII+lUPFeCXTXsjwMqRXMKxvLqy8OjVnQnbUdQ38sdqrJ+Xbv3SG1hjjja3uB42kDa0OdU+3Z8nVg+dFji+4s2lnxaKZ5EidXaBtEgU50NgHB+hFV3HOcrWykSK4Zw8v3QkMknftkopA8+/ofSq235cntblfdBF0ZY0WV3PjDq7PI+nHjZwxGc7H1pznpWHubRIryC9iwGOkN4X2LY2GM0jCOpLsC4veYYIbcXTvmI6dJjUuX1EBQqqCWJJGwFRb3nS1hhS4d26cpOCsbsRp3cuoGUCj7xOMY3rOtwq5h93keHWEupZujAwYRtIsigFjsUy+fgcV6Tgdxbydb3dLhrhHBi6iqkEjsxbcjdSpUE/D411y4efuLNPxjmeC0EZmZvtzhAkbyFtslsIDhQO7HYZqzjkDAMpBDDIIOQQexBrFXFrdJc5aHryNarFG4IWKN2LdfJ/CMBMeuK1PBOGC1tobZTkW8aRgnzCKFB/pWc4xSVbgnUgoNArIotFFFQDc7YVj6An9BXPPY+Nc11N+dj/7s1teY7jp2kz/AJY2/asp7E4cWkjY3Lj9q9f46P8Ac/oZzOj0Ugpa9U4GpjtTQpyftTdeFx7/AFf2RrHYK8TTBFLMQFUEknyA3Jr3VfzCf4Wb/psO2e4xX4krdHRMtrhZEWRCGWRQykdmVhkEfSoXGeBx3SqJDIpjbUjxOUdD6qwrNXl4EtLGzWUR6ljWZkcK0MUUPVbO+UDBNORv4qgcF4xcyWNy8L3GlbspEzx9SaG1CpqdUIJkb7zDIYkMO/at1ia6pks23CeCx2wYJrZnOXeVtTufLU3nU+qXlicNb4S4e4YFvFMoR1zuFdABjHxGay9lxu9gubwz3CTR2c8MbRmNEwk0UchZCBnKl+x7ha55bk316oWbu3vkkaRUZWaFtEgB3RtIbSfQ4YH60/WLsOJLaDitw5Xe5MiDOC4FtBgAHudqreDcQliv44OvLIws55rrWdUbTKY9Kxk7KV1HKr2yM96vJu6/Ogs6NXkSAkrkZHcZ3HzFYPh3O88/ucqdLoHQt05/HLKngWI9sAkZ9CMU5aQzzcUuZbe4hWNo4l2TU2lHcZ3276hn4VOS1dizdUVzPjPGpDIJUmmWWW7EUKxnKJbJjU8kf3fFvuRntirya/k/2gRcXM1uisOlGIV6Eq9stMV++Ttp1fSjwvyLNhUHifCxO0JJI93lWUY/EVDDB/zVNBpaxTrYoUUUCgCiikzUAtFFFAFFFFAZb2lXXT4bN/jAX9ai+x5MWTfF/wC1QvbHd6bOOMf95KD9Fq09k6Ysj8Wr3eAjWK/LMpbm1FFLRX7zkZn8qbr3MdwK8V89xjvNI1jsFNzwB1ZGGVcEEeoOxpyivynRQryPZhIkEQ0wNrUFmJLYx4yTlh8DtTknKUB16RIhkl6xMcjKQ+lU2wcAaVAx2q6orrXLyCt4Ny/DaB+iuDK2qRiSWkbtlifhVDYctwz8QvpZ49ZWaAxliwA028fYA4IyD3zWwoxVWRq35FFLPydau87tEC14pWXLMQwKhDgZwp0gDI9BXu25Ut4zEUQg28ckSeNj4JdPU1ZPiJ0rucnareiprl5BUDle291Fl0k6C4wm4GVIYHIOc5AOaJ+Vrd2RtBUxAKOm7JlVJIVtJ8QySd/WrfFGKa5eQUcfJlqquojwJZBI3ibIZe2DnYD0rxPyTbSPqkEjr1OqEeVygk1atQGfXfHar/FFXmS8iiJacLjiklkQENcMGcl2IJChRgE4XYDYYqXULh/F45zII2z0nMbeXiABIHrjNerzisUORI6rpRpDk9kTGpvkMj9a5abfUEuiqLlfmIXqSTAoI9WI1yQ4TyaQEAqW7gVeahnHnSUXF0wLRRRXICiiiqAoooqA5N7ZbzM0EP5VL/rt/atl7LxiyHzrmftOvOpxNx5RKifUZJ/eun+zUfwf1r6Tho6cUUYvc11FFFfoIR5j4q816kQ5yAP1pvJHcH6Cvn+IxZHklLS9zVNUeqK8F8dwR9KBKPWvyuLW6Oj3RSZpa5AUUUVQFFFFQBRRRQBRRRVBgRaPHBJc6XV7O8aU6QdTRZHVGkfe1J5UxxSQyw++zxy9O9nhj0LGzOtqhZkymMqzMRq29M9q6Jp+W/f40YrdZvRKOZosyx8UllhZZZDbOscK4ZY9K4jDDwtIu+cEjNTYlntZYb+ZLiSS5UxtHFqcRDR9ghUbDLd2PYscnFb/ABS0519vyhR4hYlQWGCQMj0PpXuiisWihSGloIqAQUE4+lLVZzLfCC0nlP4Y2x88bV1FXJIHAeMXnWvJpPzyt+gOP7V3D2cjFp9R+1fP9kSWB9Tn9TmvoH2d/wDC/X+1fURVKjA1VFJS1QFFFFAFIVzS0UA17uvoK8m2X/8ADT9GKzeKD3SLZGNp6Ej+tIbZh+L9RUqisXwmF/4jUyH0X/wn64pGDD8Ofkam0Vm+AxPz/JdTIRYjuppBOP8A6DU6kxWT+Oj2ky6yH1h6j9aUMD2P6U+1qh7qv6Cor8FiO+GH/hdh+xrJ/HS7SLrHKWq2Xl59zFcTJ6Zw4H+aoEvCuIpvHcW8gHYSxaSfqorJ8BlW1F1I0NFYy647xSD+ZZxyfGFyf6VA/wC1jQcT2lwmO/b/AOazfB5l2GpHQqKxlr7WbJ/vGSP4Oh/tVzZ852cv3LiL6tp/esnhyR3RbRdUU3FOrjKMrD/CwP7U5WbTW5QNc/8AbNxPp2AiHeeRR9FOTW/rhvtl411r5YF3W2Xff8bd/wClfr4KGrKvRzLYyfDR4h86+gfZ+P4b6j9q4DwceIV37kD/AIc/MftXvmRqKKKKAKKKKAKKKKAKKKKAKKKKAKKKKAKKKKAKKKKAKTFLRQCVGuuGRSjEiIw+K1KooDIcX9mVrNkqvTYny3A+lYni/sikQkxYceWBv+ldlpMUB86zcKurU+Fpkx5hmH9O1SeH+0LiFsd5Oqo/DMo/cV3e94ZHMMSKD9N/1rH8Y9mqPkxY7dj3JriWOMt0VMobD21oRi4gdGAO6HUpPlt865TfztNPJK+5ldmP1Jx/StpxnkmSInKkY+FZi64UyHcH1rjHghjbce4bsc4LH4hXeeRB/DkfEftXEODW51jY13HkkfYH5j9q2IaOikFFALRRRQBRRRQBRRRQBRRRQBRRRQBRRRQBRRRQBRRRQBRRRQBRRRQBRRRQDFzaLKulwCD6j9qyPGuQlYEx4Pnv3ra0UByu05V0PjSc57eddB4Hw8wx4OPFg4A7bdqstA74GflS0AUUUUB/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18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657600" y="1268413"/>
            <a:ext cx="548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</a:rPr>
              <a:t>96’s – PRIMERAS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WEBS HOTELERAS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44675"/>
            <a:ext cx="5645150" cy="42338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2461"/>
            <a:ext cx="827584" cy="8275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6278625"/>
            <a:ext cx="1080120" cy="57937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093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postal002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484784"/>
            <a:ext cx="6840537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7º compartir </a:t>
            </a:r>
          </a:p>
        </p:txBody>
      </p:sp>
    </p:spTree>
    <p:extLst>
      <p:ext uri="{BB962C8B-B14F-4D97-AF65-F5344CB8AC3E}">
        <p14:creationId xmlns:p14="http://schemas.microsoft.com/office/powerpoint/2010/main" val="427341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5058" name="Text Box 4"/>
          <p:cNvSpPr txBox="1">
            <a:spLocks noChangeArrowheads="1"/>
          </p:cNvSpPr>
          <p:nvPr/>
        </p:nvSpPr>
        <p:spPr bwMode="auto">
          <a:xfrm>
            <a:off x="6084168" y="549274"/>
            <a:ext cx="27359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chemeClr val="bg1"/>
                </a:solidFill>
              </a:rPr>
              <a:t>7º compartir </a:t>
            </a:r>
          </a:p>
        </p:txBody>
      </p:sp>
      <p:sp>
        <p:nvSpPr>
          <p:cNvPr id="45059" name="Text Box 5"/>
          <p:cNvSpPr txBox="1">
            <a:spLocks noChangeArrowheads="1"/>
          </p:cNvSpPr>
          <p:nvPr/>
        </p:nvSpPr>
        <p:spPr bwMode="auto">
          <a:xfrm>
            <a:off x="11113" y="6423025"/>
            <a:ext cx="9132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400" dirty="0" smtClean="0">
                <a:solidFill>
                  <a:schemeClr val="bg1"/>
                </a:solidFill>
              </a:rPr>
              <a:t>Templo de la pantera TIKAL)....¿¿¿</a:t>
            </a:r>
            <a:r>
              <a:rPr lang="es-ES" sz="2400" dirty="0">
                <a:solidFill>
                  <a:schemeClr val="bg1"/>
                </a:solidFill>
              </a:rPr>
              <a:t>esto es vida???</a:t>
            </a:r>
          </a:p>
        </p:txBody>
      </p:sp>
      <p:sp>
        <p:nvSpPr>
          <p:cNvPr id="2" name="AutoShape 2" descr="data:image/jpeg;base64,/9j/4AAQSkZJRgABAQAAAQABAAD/2wCEAAkGBxQSEhUUExQVFhUXGB0YGBcYGBcbGBgbGBwYHBcYGBwaHCggHCAlHRgaITEiJSkrLi4uGB8zODMsNygtLiwBCgoKDg0OGhAQGiwkICQsLCwsLCwsLCwsLCwsLCwsLCwsLCwsLCwsLCwsLCwsLCwsLCwsLCwsLCwsLCwsLCwsLP/AABEIAMIBAwMBIgACEQEDEQH/xAAcAAABBQEBAQAAAAAAAAAAAAADAAIEBQYBBwj/xAA/EAABAgQDBQcDAgQFAwUAAAABAhEAAyExBBJBBVFhcYEGEyKRobHwMsHRQuEHYnLxFCMzUoJDkqIVF3Oz0v/EABkBAAMBAQEAAAAAAAAAAAAAAAABAgMEBf/EACIRAQEAAgMAAwACAwAAAAAAAAABAhESITEDQVEiYQQT8P/aAAwDAQACEQMRAD8A1uxdm5QBli8RgWsekWGGwoiScMI6Znpy8dqtKFIreCoxB3GJvdtDTLEXzlLiYic4h7iA9z4oMlLvE3RzZ2aOu0MCOEGS0RTCy5rQ9GGbnBkoa0ETE3O/RyACVBClxBYQTEclzANEuHlPCHwoW1zGGAQiOEOJgYXWArqHoPCHRx468JUKFChQGUKOPHYAUeH/AMZtod5jRKBpKlhP/JfiP/iUeUe3kx8ydptof4jEzp2i5ilD+l/D6NFYlVMoekR16vEtSvC2jueNKeX3iJNU4+fP7w6DCtwBuHz3gZvDwKQwgRIDXDIeY4VaQjChq4dWwjgQTAA45D2hQB9mFG6OBMcC4ckxXbHqkUwKZhnsWg8ceCWw9RHMsi4holPrEsLgCMbLKlJC05kkBQcOCpso6vFc6XGOIQd8FEnWCxwmJuVVMY5ljgMOCoRhDX4UJPOBqgRmteHMdly0lPDc8R++gc3EBMOYUr8iRNmwFOIpVojqn5rAxzuVG1BxjWYSTtnc7fBzPGtoNIX1GkV4wKibhucTZUlg1hwhZzHXVGNy2lZoDMxIEdTIpd4YnCMp/SM5MftrbmJIWTcU0grQo7E2tJNM522xZw+CxE3NUoyJbQr8A8sz9I+dcSWJA+NHsn8bMe0mRJB+tZmHlLDMeZW//GPFptzFy9J1IGalraRGKoOo00/Pz7iIqzprE1RqlQkIffSvQXvDWjijEmasx1QKXdn9vjQ1KmLmEouYA6FMC3LjA1qp0jhpDVqcwg6uhaFHO6O4woA+q+0eKm4aSqdLTmy3SeJFekYWb26nJJYs681gQLukcHqaxA/9yVYlKZM9ORLDPMQ5JIN8l1A2KX3nlkcUAiYMqnlrCVglQUoZk1egoCSLecHyXK9ysZjr1692Q7VGYlWZS5iyXCG+lNa5ubU0cU0iDtvt+qYZknDpWlQqmahlHwtmdJoA5u9o85wG0VSl5gR9ThJqG0em4nqBEpE/uss+WhCSkkjwOATmVYq3HgGYWiJ8n1T0mI2jicROWTOWqYhggBbFYSSAUgVLFySP3gCdozu/V3pVVfjd8xUH+r9VNAd0R14peKWZ5VLeWHKUDIlLqSl0gVrR1VY30iGZxTM1PiH/ACA0PzSHl/Q09mwHbfDCV+sZAAAfEpbMCX93Ma1KgQCCCDUEWI3iPnnDYtyS9uD0epJf2rHrf8Pp5OHIXNznMyUm6QwOUPelaU9YeOVvptVlF44UvCy7odlIjROtmKLQx81ofnq0dTLh+FraOcKX++sOyEaekHCoc8PnRMYGEjd6Q4KgjxD2viMkiaoFiEKbm1PVona+P9stt3a83/ElEtRCEFiAWcgOp2qRfyiv2VjFoX3jl8x1JBBoXANfzFUlZAZmLGpc31J1iVJnBmralfcN1iaqRv8AYe104lJIBSUs452I4X8osoxPYzEKE0y9CCSGGjtVqs/rG2gNzLCAhARyYsJBJoAHJ4C8A08M/i/tDvMcoaSkpljn9aj5qbpGAUqLTb2NM+fMmqP1rUv/ALiSB0dukUs1e6L+icWX8ojrNeOkSEkZW1d/YD7wMAVPlCMyYDR+nz5aBLFWiViZrkB3AFOD6e0R1kOm/Hz0iTcOGJBJFiEgUqo6DfSr8oHiHBINxTQtwcQSYvKfAo0Ljnv8mrEYiEDTD5F3pTfCmS21+DdHZa6ZWFdTcO1R5QAyZe/DyhQ1QhQBciZUNQ/izRbSNoNK7phUuVM5Nb39blzXQ0ofyt0g0mbwhFpMCCCo8soGg/LCvEw6fPWjKFAAF2L3rWny0FwEzN4SSKhuJT9ILi0TcQFmWZaZyspIOQ2JSCd9qkxlllMb2myxXYOeoKYHwqYKGmUGxGv9t0PzqCwVHMSnfu/T6NA1SVuSocSwoKjdRqi1KiJCT/mAHgoUpTjSHyIWTiFJLgB1XduoY9dNYuhtdQdSSxbKMv1B2cggOxr5nfETEyswqHUBdmL6ViNs5bNmd93B7RMy32K9r7B9oZmKQpM4ALQA1fERUEqHlXjGrjzDsHjBLnlSkploWg1ysLjV2Af7R6Y0b49xUyPhQ0A7468M9mTBDc8FUkG8MVJB0ipZ9puN+je8EZ/tjMeXLlp/6kwA7mS5L9W8o0SZQFhGV7YYxImSkhsyXWerBLnoqC2FMb9q6ZsWjpYqera23tuirCJSlGXnHe5m7sEO4FadDFoNvhH6Qf6VA+0ZvZpQjGLxSzRalKAAqAp29NYzlaaWyMHMlkrSShT0Z0mvLR49B2fis0qWpVylJPNg8ZmTtqU31XDhwfPdGgkZikG4IBB4GLwm/WfyW4+Ja54jM9vdrGTgZ5f6h3Y0PjOUtxyk+UaBEoq1bpHmn8ap5CcPh0klyqarhl8KfPMvyjTWMZy55XbyOesqeBU5w+YWDcawxSTU2HvwibW8Ceoe0JdBzgcww5Aeqre8TTDJaBGOqNY4TCBoMMIjpMNMIEs1hqhCUG4/N8dahMAIJ5QoTwoAt5iCBuIgUtY/f87v2iaoAynFS5BBLnde7N0v1glA+dKxMCwkqtlvfr8eLnKSG6hrZhQjdo3KM5h1gFjUMehq3q0XuDm0oSHqHeihoeLeoicoYO0MKVJGUOaAF6DgbRHwud2LhQNAT0vF0lgAUl0lqHQ1p6XiPjcMoErSAQbhqhojVnSbj+Boxi7U86hrU1iVsxaVKCSkZn+pzx9DEAzElIVavXiK8xE/Diz0c6eWtND6QrE6bKdtU4VMuVIpNouYoBRQ1ciklV3BLt4TG77L9oZc6UgTFgTRRQNHayn4huseQ5C4LlVAAAyTTn5eUTcHNUFEZSQL5qu511Ihf7rPC090EcMVmytrImpljMM6kZsvK8WWaOsbhzR1oa8NyQDf9OYvEJlIUtVkgk9I8nm41c+ZNWqpfMfUJSl9AzV3iNJ262iSsSElgnKpTbyXAPIAFuIjKbMnnu5hBDKWxBG5qk3dyaQquGzcSQQSX3PWACcTv9NN/BvaIsyaBMyi9aG3294SFX466UvaEFhhsWVFgsgDR2HK7CPQOw+11zkKRM/6YSElmJFRpuYR5bhS6m4U4VDRptkK7uamYiZlCVHM5YZfDQ30hivUmEeF/wATtqd5jJzNlltLDfyCoJ/rK/KPZsbiUy5a5hPhQkrO5kh/tHzZjcYJs0lRdyVKI1JcqPmTFWaRjlyVkzTjX8QJVriv2eHzpj1gKzCaGlLkBwHN/ueTw6bLAMxlZgksDoS9/QwGYf3hoVRoQJIFXvp+/SGEQQ79IGTCBYhLFuA8yH+7RHeCqgcxLGAOZYcrdCRDll2A5QAwGORzPxhQGvpE0JBJDpZiARQkXFOUBnS2sbVBqxBsa/KwWbKMs5Sz3CgQUqSzuN/OEhBIbQX9PnSJIAtcinz8xY4WeQoF7GnBv7+8V4a1f3gmGLwBopxARrUnK2hu3r6GJOEn766H8xSyJyhQml2bp6O7wROIqCKH7ixhaNcYzZqZjKByuXIDMo0fkWaKbH45STlAYAkKDV8Len4d6xf7PmuQ4cXI68OsScRs1C8wUwLX1sT1H7xN6Fm/FVsnFFSXagFqdWBqadYvJSC4LVF3uxeza6RnjsifIVlAoT9X6SDarb9Is5c9YAIDKb6SrjVn6Rhnj+J0sMLMmIX30hQKhQUYihBIpWmn2j0rsbt04qT4gc8tkrJspTO4Gn7x5Tg8X42UkuN7e5FN8bfs12ok4eWUzUlLnMVO7qNKB7MBWNfhz43WTLLH8egAxXbd2oJEpRzBKyCEOR9RYA8gSCYrJPbrD/rStAAfNQjgKHX7xnu0O1f8QV5klObIJY1Cbkq4lRPQCOjnL4eOF/VXtdPiJSvP4iASrclLEkm5qH/lEV0uZllAlqjMQLOX/J8jEjtKtB/0jQsCGIbQ33xX7V2hRgBqDQNfTL8rExqjS5oUrMAwLs+614kSwSSLlqa3Zz94rJEwEJsDX3b2qeUWk5CQshJcAX0O8hxSsADlTAA7Vo/H0izxKv0v19iPSKSUqjdPIkdYusTJIUl9w1/lDwtmsdv9oko2MuXnBmkiSA9cpIJLbsoUmPIR8+33i87WTvEEjRzz0f0MUUtZL8ovaZNOFBIcWdn5uw9IGrhDgLNq/LSOSVAKSTZw/nBswphv0HlAwY4pVOZhvegQgeoawNRhqsQYCHgMRaoZNUNId/hywJo8NnScpbdADe9bSGZ4RENgJ2FHIUAWqTZ3pb5ucxIlT2oRpx1+W4RGAeO5juYgsR7xFNchKTQgMWL1dyKlx6jVoKdnpWpWQhKgkkobwqb6shBoWqx3aRAwU8kZa1Dvu0fhXWJSJuZlEMcrAij286QuQOmYKbLyqWksQSKguHyk0NKkeY3w1SCDVwbCl6W6OKcoNLxq0ZVIUQU1pbTS2g8oZ/6itwSUkAqVlKXS6r0PlDl2E3Z+Kym5dm/bhWNBhcQWChXKz0q3HeLecZvEz0klQTV8wUKAjVxoesW2xMUFUUcoIFbji7C3lv4Qsoca/Dys24ilC1U6eVukV+0+z6pigZbFqZKBieJodzX5xJwU3J4TlIFUqBdw5sYtykKDBmVSosP7xzZ3R2MLLCkKKS4KSUkVADGoO5jAcZiCVKB8SQwsafuN/CJu28QlMwpcZiTnY0CmAqFXY8CNRFLs7DLmsEpZROXLmdJetGLg3OvPSKxm5yrO4rPYUmZNzHMciFBKuRzFgw3JMambNlqJOQ1CQACCwAJsQeIv7RL7M7JOHlLRmBzrJzB62DXowfrElWCdKUpSEgUFd73pfpraNdyLmOmE7V7QCAFysySlqKu9gafLRi8Ttda1Obx6P2r7OKXJnqcuEApBFXQXIcUNABaPOMHh1ZQQgKe5OnCNMbNCY20BWPUTmJL77Na0bLZu1f8AEpzn/UB8RDD2jOY2QoBYKEgBwFCLbslhckpSjXPu0Ao3O/x4e9nljpY4BTpIuxU3/cWi9UvMiWQ5pl5EFtTv9ozeCV4lU/URV9Yv8IxkvuUfYH7+kTUsN2lmhU+YXcOw6U041ioE8JSoCpLV3Nf7RtO22EBEkpyuQXYAWLC19bxj8bhMp5g10uQG8vWKlCKMQRakDW++HTEsojpHZstm9ecMAEQSXh7Pcn7P945k9niZJIC0kWZWu4N7QBAmCu/9tIGtLGJWIX4rAMolt1mHkI7LnhsqhXM7toAzQBBMcLk6kwfJmLB/nKOiSAbkdat894ADNI8LCwrxMCiRMRUkNpR98CVLIJB3wA2FE0hAow6kvxhQtjQoLV4Q9KRcniKUN6H3EPnzQojKnLQOHcOKEjnfrCQo1FPV93tCA2Cvu+2p/MWicOtAIKWzcj9VW4fBrFfh6DMK1tWvIb7eflKxONWsjxkMKa2qDE67Ds0AeJqKBcb+I8/eB5HfzHTTyc9BDhtA5UyzVCVO2rkMfvSGiaLbnFDcb/KDWjSMPIPdqLHwmp0r8HmIn4I5CpaKoGhKQSFaeYA1tFcieQCHLVDCl783ENllqeXKH6G02NjpIQEZwCCWCqFIP6T8Ohi+wmNSE3D8CDUWN48/w8tEwVTW1yCR0vFnhdjP/pTlIJqArxDpY+8Y5YNOUvq+2tslGImiYnw0GYZSXIDadKvE7AbF7hKu7TmSsvUstLDR7ueIIG+KNGytoS/pmym/qV7ZYhSe001JImi1yk2q0KeaOSNwdsIz5VImIWHAo2dgSHGtAfKhgaO0UollPQVISspOvhLOejx5R2u2wtWITMRNV/pgBSSUkB1uKHifOKiVtaeSEidMAUQD4lNwcPVnjSfHbN7TcpLp7nidpyAh1zEpSzklwGAq46WjxzG4mVMmLMnMiWSSgGhHqW4Vdmi42vjpmJWrC4UDu0JZaj+qmUqWo8m3ljGWUDJKpUxHivQ1S4BB3EEVaKxxLlqj4mcEiqirU1f+5je7LwbyyEJzAJcEaUNervWMLI2RMxBR3UtSULJAKiMvh+ou70eLlHaadIUuUUIQpIKSK5SUh0uKODTzFIqxNy2scJLLTLOJpd+KRr0MXmwz4FZnG4OALF7gvbThvjCYbtWUqUVSkqChZyADvt8tGg7Mdo5c6YvvEZEhIZlOSXZrbvYboWU6E7C7TrPeBCDYC4FCa+TxnMSjep6BuAcvbjHpCsVhqkJShR/UUgk+ekZzay8Lc92o/wAoY05REy00/wBbL4bB5nNzpvEWmOw6JKAju0TFkVJAJB1qxZuG6OStpS0KKpclyzO6mG5nLaxXbW2pMmBlgJTWgF+BPOH3ac1jFQuY/p6Q2XfdXlCSHgiFZRx6dI0YmLTfe8ScQkKAXQMWo1mDkxGk1PvDppOSlifTSAwZ3AMICNYLNDUe1PJoZMQyQd7+jfOkMj5EjMlanDJAvcklmEBzXeHpLJ5+nGBNADnG6FDVQoAnEtXW/wA8oKDmHy/9vaGzJhUKgBiT53D6cucCQYmBIRNIt8+NFiufnS7sR5Fg1Nzbt0Vs2wYfKRKwigRcOA4peppfl0hUHSk5gd8KTMNN45vD+4ILWPw+cTjPQGTlSFKYFR01e1vyYAGiU29iyk60VbyNOYMSlbHXkzhmFWzDOlLgORzpDpW0Vyfpy0U2ZgWFykUBY0LPElQKVJmhiFEhQI8Sb5XG4tcbjuheGkYcyx3eUN4BnI/US5KvP0EarZ6k1KglLJfM7AUN/v8AGxEslKgEuQC9Kukh0tv56Vj0rZmz0SsOkqUVzFgLucoophxbNrvicr0cClzO8s+Qh8pdy4sXq35jAbWw4kYhacoy0I3ZVMRdz+72pHoUyaAp9DdnuDp5Rme2+CKpSJofwHKf6TUK6GkcuF1l2uzphdr4QLVmSoDcCOQFfPfYb6Q9mYfxzApJJTLUydc58KGbVzSJs2WXIDW/lcjkTytWJKs6CFoyuShIoLlmoNQ79Dzjsxz0zsa/YuzDg5AAlqVMWxmKJTlBIsaksHZmrWzxj+3CAMY5dlJQS19Ulv8Ati82HtOetYlq7vKkso+LMW3VaK7+IsvxyVtdKkk8iCB6mCb5di+NV2KGXBSgC4UVqZg/1qCX6Rlf4goClpnJ1JlqLapqnq2byEaLs28rCykG+V66ZiVMeRMVPa9zIILE50q8Kak0AtcnMRBy/kev4sLJlKWoJQlSlGyUgknkBWNj2Z7OYnu5iz/ksa50qCyEpfwgi1W5vujT9itkHCy2MkJmqquYqpP8oawG7rFp2ixSpeFmqOV2ysD/ALmH3jm+X/Ity44aKSztgcdhQEpKsylEPUnV2DW0iEpKACoJa7a6Ozb4nbWxisybDKzNWpsR6ab4rsXPCkk0vod9mtT8x0YqqCrEHLkd6g2rR6PeCS0CYhWajMxGpfUefnEVV4essEmlxTWmvsOsWlHnySlSkhyx3RzLSt/xaJCVKS5dncF9XNaQzELCspAZhX58vBsaASvfp8+8HnoR3SWV4rEbhQg/PtD8PhgQ6iWILAAnxWDjiXA4tEOYWJD21+cYAGtUdVKICToagdYarp94LLWSEkksmlLgcIZAJDmEin4iZIUEDXi+t/vAZozqpR9fODYRVFy8KOrQXLx2GFnKkusJqXBsDuctThDJkopALMDZWh6xdHCZZ6sniSJpAy2ZROUAvcim6AZ80gSkgFphOY/qzfQQ9qFidxG6I3oImFwmYGoDXfj/AG9INLkIBOpah4uLg6NmoNWgmKkd2chIJKagtmSoEugs7ENThDUSy9aUYgCunqzHSDYXWHkJXJzOyg4b+kPXWo9jFRKQWU4ezuLMR+G9In7J2llc5QVa0oWZ7cNdHjmJUAFapIcaUcNe3WM+Vi8ZL6Dh1FQbpyI+knc4YdInysepSJcnITMHhuxbMCH3VdjuMUK8blpKev62s24WsLtrF7seVISRMclS0kKBDh2Dl7h1Bhe8Xe0tB2eT3MtZmI/zMwDUdgbBxUVaLyTtAFy+4s/FqfNBGblYtSjU1zUrQC170NfN3ibMH0lI/UAzM4qTysKbxGVnavpppjlINwGcQ9qWDe9NRyjiCClnoQ/77tYEtNeAoescefth/TLz+zUsklGZBLghsw94jYjZy8O0zMlegoQXbV+D67o28zDqSk6BuduEY7tRjGWlIZhU8X/YRp8fPlJUyaVsrEzGbK1XzZvEdwHhDWFa+sQtp4dU7IlQIAWFeJTuP1Cgeoiyk4kEMBuo8PmSbPvBfeeHAWHWOrZ6SJs5KUjMSEmhNLWfgB7PDtlrQua4ZYSpLVBSku4IKaO4esRMRiHq4LKHLlDcPt3/ADUJdIZQLAcRE5Tcp1u8+8Rm+3uJyypaX+uYHHBIJP2i7xuIMuWtQFUpJZ7kAsPOPKsdtGdMIE1feFFQSxAcJKqW4dI4v8X4blly/GYmKP8Al0CjW5BtYHypSIkmSk5ipRDMEsHD6PWg5ROl7QSoBJ8JIZSiXTR24gVsN/WKqcqqkpYhxXeAKNwLx6cVs7FS8yylI8QoRvKRUjmxLQpklQQkHKxL5qOHCXf/AMfWH4MFB7wpJAD8GUFAWrvPSC7NQJo7spBdV9bGgblAEMrcu9S5J1pz+VgaUlTEjwi5agA3tc+vGH4STnWhDhlcaC/qwiRjJCpZWkPlAqzkGgzX4vAEWXNIQU6KPm2orvEQZhcxKUkZSSagsOTGvtSBAhLgiopDJHaJMtwknS3Xd7w3vwzQyat26QyOKScx3M/CrfeGuGNbQRADEnXd1vEaYKwAQjf9oUDc7/WOQuz3G3x+ClyZqhLQSzkuykirht/h8J5PFZjEBNGKaeJJqLqcPuO7SCyZSiCrMDlpx1oN4YGukRp8/PmeqjqwuN6njHdo10PhAhagtajnUoNYgblK3sQxvDsRhggqa2YsAKM9D83Q7ZskBQzIC0mzEaPU6NcdBA9s7UQg5EVKSVCrgZwlwTzAP4h+nj1doWJUEKSW8Jem80eh4EecQ1zZk1X6iCHZyWSH9A/xodJllaipdSAVNbdbzibggUsoAUfkd4Y2obcYvwvaPs5BQhrglJpV94PBiIsu8c9HFOJd+OnlECTMLAAUJ10KQX14xMwgu5DXA66ftvEKH4lYad4rJATUO9c1G/8AF7b4vpKkzKhRcJFHN69LF3jPIQSogm9KtzJ9fUxY4BZSGoGLHiRQgHcz+XmspsNVg5zSyNwIB5W9NYl4JQKgFBqvXh5RRYXFBAOYiovYcvUUi/2VMYjkHBD11IMcWt57v/fZrHaoR3ailNQ1RfiRf14R5ttiQZ4q2YFwCQAUnRKtDah+8bHtFiloCmJyqCrAjSxu+u6MJJxasiXHeuC5DBQY/qBopw26xvHRj3naIjYXApkeMpKVmiQoMa3NC1tRSCzMQXAdy9fxuiGVAqKkJISAwzAAPqwBIYcIdg5KphGWz3/3FiSfSNAm4gd4kpUGBBagqwf7RXbMwikOoSnegzFix4NEvHK8bAh0BzrW59KRYYXaaCyu4UFAGpIyu36CSTpu1gNd9qJkxGz+9ceMpSC5JdyTQ8EmPLZbkgAjj943/wDEBQGFwoSXSpPekuaKWEM2hopUYWVq4HwwvjxmM6KzZ0kMpLpfM1N77m1MOxEhjQEHd84H1iXJUjwqD0XmI/2gZAOeto7jp2dDpY5Kvr4iRpyHnGlqdA4dbJWVGhYMbfqy+xhmGxGRCSk1B9QhTHzVEUF6E/PhgU2WQd45horQHw80ggpLK8IBGlA56xaYgqTJWSMxWCEnTK5LtvLkxW7MxSUk57EH2LevvFhtlQMoJS7Jy8WvCClxZS4CTmpdmrV/zAJiC9YLluCLsX5W94RFvaGEVSI6EQeVJKlZRclhxv8AiOTcKoLyGhZ/jQyCeg0I/u8MUpzWHV5xyWHIpACeFHCOUKEbVoxKu5Cky2OchylwXSXSokXF23PFXjpypbhRqoA+E0OoJ6PXjBMVtQypqm8RSskf7SQWSSBwSONLxUKWucsqNSegDacBEY4jY0/HKUBl8CRu1LM5gmy8GSQogZSctS1TrB5OGSjTMogeHnBpE4JKaZgk0Hm4o1bX4RXU8LSftLu0BElIcpzJJ3pJpXh9hEXB+E+IkUNGqW1HF/hgSpilrUsi5LeZFORienCKVKKwxyrFB9QzBvIk24RnRQJAKls5/TSlWbewvFnJSQgP4TVnAAUQTY+ldekVswsBZ7E8mtyYRNE3OHUWuEhOtBppx1JJir0qdnGZkLElxXq3wRZSF5X3Cze/l7xVTlb2IAqDqXJ63au4RM2bdaXGQJdRpwCb7z52iLdiXSxMzMRbw6aHXXURYbI21lOUim8M7jTeTFHLZ63LueVg/LTjFngsMM1GdTEsaeW/8xjMe9wtbq52tie+lm7pBdJBqGqGdo84nSJsonKyg9t3CPQ8SjLLLlsxy3vv9HiknYcE+kbY/psx/jlqV/mBKAzNWg1YAOTyhituTEnKlGRD0UxcNqws5by1i7xuHSSN40P2hisAki2ltIuSFtRHaBSrMoOTqkggual3vB5OOE10AFP81AEp/UeegibM2YkD6WgchPdOWdwQ3qD0aC60NidoMeZ6Ug0ShOVCQlgkU05JbqIpEy2QamgccWfygyZ5VML601tofvA5s0LKnuX9/a9InHzRyupUE1YhQ9GFC2ukDxs/clgrprVt+kNSGJB5PutWGzQE0NbRcJGNWEHQvhT8UgNHr06xKkpy1ewcDraHacmzJ+FoFAHKSwszi4u+sKdmAucpoTVrAw8zwJYQGdyT5H3f23RBzw07EkEqelg53AUr5mOrLmtPzAw4tqGPF9DCM4kl6k36D55QaPafhFGWQ4DvQk2q32I6RxWNBXmYfTXe7sxJivMypb19zBMIjP4WZqk9RBohdpyAkJI/VpuZn1MQQIn7ZV4kgMwT7/2EV8EMjChPChgfEW/5L9xFj2aSM4+aQoUTfExa7XSHJYOwrr9MVeGFU/N0KFERaThk+59xFxhkjJig1Mwpp9ZjkKF9l9h7dlJTPmhIAACSGADOlLtzeB7VDSpJFD4q8lFoUKCqvkRpCiUVrRP/ANkTNna//H/+YUKFU1IlpFuCfZMXuzUgAsAIUKIOCTy6C9b+xPvEGT9MKFFzwqCzqLxFw6i6qwoUWRb+cV+LPjP9P3hQoWfgVWJPi+bjEeRr81hQoU8Tj4LMPiP9Y+0Rp5pHYUWuOp+lfI+6IJJN+cKFBVYBSh4FfNIh/iFCiohKkf6Z/qT94jT7x2FDnoCVEjZp8Y+aiFCgoO2l9cRDChQQEIUK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" name="AutoShape 4" descr="data:image/jpeg;base64,/9j/4AAQSkZJRgABAQAAAQABAAD/2wCEAAkGBxQSEhUUExQVFhUXGB0YGBcYGBcbGBgbGBwYHBcYGBwaHCggHCAlHRgaITEiJSkrLi4uGB8zODMsNygtLiwBCgoKDg0OGhAQGiwkICQsLCwsLCwsLCwsLCwsLCwsLCwsLCwsLCwsLCwsLCwsLCwsLCwsLCwsLCwsLCwsLCwsLP/AABEIAMIBAwMBIgACEQEDEQH/xAAcAAABBQEBAQAAAAAAAAAAAAADAAIEBQYBBwj/xAA/EAABAgQDBQcDAgQFAwUAAAABAhEAAyExBBJBBVFhcYEGEyKRobHwMsHRQuEHYnLxFCMzUoJDkqIVF3Oz0v/EABkBAAMBAQEAAAAAAAAAAAAAAAABAgMEBf/EACIRAQEAAgMAAwACAwAAAAAAAAABAhESITEDQVEiYQQT8P/aAAwDAQACEQMRAD8A1uxdm5QBli8RgWsekWGGwoiScMI6Znpy8dqtKFIreCoxB3GJvdtDTLEXzlLiYic4h7iA9z4oMlLvE3RzZ2aOu0MCOEGS0RTCy5rQ9GGbnBkoa0ETE3O/RyACVBClxBYQTEclzANEuHlPCHwoW1zGGAQiOEOJgYXWArqHoPCHRx468JUKFChQGUKOPHYAUeH/AMZtod5jRKBpKlhP/JfiP/iUeUe3kx8ydptof4jEzp2i5ilD+l/D6NFYlVMoekR16vEtSvC2jueNKeX3iJNU4+fP7w6DCtwBuHz3gZvDwKQwgRIDXDIeY4VaQjChq4dWwjgQTAA45D2hQB9mFG6OBMcC4ckxXbHqkUwKZhnsWg8ceCWw9RHMsi4holPrEsLgCMbLKlJC05kkBQcOCpso6vFc6XGOIQd8FEnWCxwmJuVVMY5ljgMOCoRhDX4UJPOBqgRmteHMdly0lPDc8R++gc3EBMOYUr8iRNmwFOIpVojqn5rAxzuVG1BxjWYSTtnc7fBzPGtoNIX1GkV4wKibhucTZUlg1hwhZzHXVGNy2lZoDMxIEdTIpd4YnCMp/SM5MftrbmJIWTcU0grQo7E2tJNM522xZw+CxE3NUoyJbQr8A8sz9I+dcSWJA+NHsn8bMe0mRJB+tZmHlLDMeZW//GPFptzFy9J1IGalraRGKoOo00/Pz7iIqzprE1RqlQkIffSvQXvDWjijEmasx1QKXdn9vjQ1KmLmEouYA6FMC3LjA1qp0jhpDVqcwg6uhaFHO6O4woA+q+0eKm4aSqdLTmy3SeJFekYWb26nJJYs681gQLukcHqaxA/9yVYlKZM9ORLDPMQ5JIN8l1A2KX3nlkcUAiYMqnlrCVglQUoZk1egoCSLecHyXK9ysZjr1692Q7VGYlWZS5iyXCG+lNa5ubU0cU0iDtvt+qYZknDpWlQqmahlHwtmdJoA5u9o85wG0VSl5gR9ThJqG0em4nqBEpE/uss+WhCSkkjwOATmVYq3HgGYWiJ8n1T0mI2jicROWTOWqYhggBbFYSSAUgVLFySP3gCdozu/V3pVVfjd8xUH+r9VNAd0R14peKWZ5VLeWHKUDIlLqSl0gVrR1VY30iGZxTM1PiH/ACA0PzSHl/Q09mwHbfDCV+sZAAAfEpbMCX93Ma1KgQCCCDUEWI3iPnnDYtyS9uD0epJf2rHrf8Pp5OHIXNznMyUm6QwOUPelaU9YeOVvptVlF44UvCy7odlIjROtmKLQx81ofnq0dTLh+FraOcKX++sOyEaekHCoc8PnRMYGEjd6Q4KgjxD2viMkiaoFiEKbm1PVona+P9stt3a83/ElEtRCEFiAWcgOp2qRfyiv2VjFoX3jl8x1JBBoXANfzFUlZAZmLGpc31J1iVJnBmralfcN1iaqRv8AYe104lJIBSUs452I4X8osoxPYzEKE0y9CCSGGjtVqs/rG2gNzLCAhARyYsJBJoAHJ4C8A08M/i/tDvMcoaSkpljn9aj5qbpGAUqLTb2NM+fMmqP1rUv/ALiSB0dukUs1e6L+icWX8ojrNeOkSEkZW1d/YD7wMAVPlCMyYDR+nz5aBLFWiViZrkB3AFOD6e0R1kOm/Hz0iTcOGJBJFiEgUqo6DfSr8oHiHBINxTQtwcQSYvKfAo0Ljnv8mrEYiEDTD5F3pTfCmS21+DdHZa6ZWFdTcO1R5QAyZe/DyhQ1QhQBciZUNQ/izRbSNoNK7phUuVM5Nb39blzXQ0ofyt0g0mbwhFpMCCCo8soGg/LCvEw6fPWjKFAAF2L3rWny0FwEzN4SSKhuJT9ILi0TcQFmWZaZyspIOQ2JSCd9qkxlllMb2myxXYOeoKYHwqYKGmUGxGv9t0PzqCwVHMSnfu/T6NA1SVuSocSwoKjdRqi1KiJCT/mAHgoUpTjSHyIWTiFJLgB1XduoY9dNYuhtdQdSSxbKMv1B2cggOxr5nfETEyswqHUBdmL6ViNs5bNmd93B7RMy32K9r7B9oZmKQpM4ALQA1fERUEqHlXjGrjzDsHjBLnlSkploWg1ysLjV2Af7R6Y0b49xUyPhQ0A7468M9mTBDc8FUkG8MVJB0ipZ9puN+je8EZ/tjMeXLlp/6kwA7mS5L9W8o0SZQFhGV7YYxImSkhsyXWerBLnoqC2FMb9q6ZsWjpYqera23tuirCJSlGXnHe5m7sEO4FadDFoNvhH6Qf6VA+0ZvZpQjGLxSzRalKAAqAp29NYzlaaWyMHMlkrSShT0Z0mvLR49B2fis0qWpVylJPNg8ZmTtqU31XDhwfPdGgkZikG4IBB4GLwm/WfyW4+Ja54jM9vdrGTgZ5f6h3Y0PjOUtxyk+UaBEoq1bpHmn8ap5CcPh0klyqarhl8KfPMvyjTWMZy55XbyOesqeBU5w+YWDcawxSTU2HvwibW8Ceoe0JdBzgcww5Aeqre8TTDJaBGOqNY4TCBoMMIjpMNMIEs1hqhCUG4/N8dahMAIJ5QoTwoAt5iCBuIgUtY/f87v2iaoAynFS5BBLnde7N0v1glA+dKxMCwkqtlvfr8eLnKSG6hrZhQjdo3KM5h1gFjUMehq3q0XuDm0oSHqHeihoeLeoicoYO0MKVJGUOaAF6DgbRHwud2LhQNAT0vF0lgAUl0lqHQ1p6XiPjcMoErSAQbhqhojVnSbj+Boxi7U86hrU1iVsxaVKCSkZn+pzx9DEAzElIVavXiK8xE/Diz0c6eWtND6QrE6bKdtU4VMuVIpNouYoBRQ1ciklV3BLt4TG77L9oZc6UgTFgTRRQNHayn4huseQ5C4LlVAAAyTTn5eUTcHNUFEZSQL5qu511Ihf7rPC090EcMVmytrImpljMM6kZsvK8WWaOsbhzR1oa8NyQDf9OYvEJlIUtVkgk9I8nm41c+ZNWqpfMfUJSl9AzV3iNJ262iSsSElgnKpTbyXAPIAFuIjKbMnnu5hBDKWxBG5qk3dyaQquGzcSQQSX3PWACcTv9NN/BvaIsyaBMyi9aG3294SFX466UvaEFhhsWVFgsgDR2HK7CPQOw+11zkKRM/6YSElmJFRpuYR5bhS6m4U4VDRptkK7uamYiZlCVHM5YZfDQ30hivUmEeF/wATtqd5jJzNlltLDfyCoJ/rK/KPZsbiUy5a5hPhQkrO5kh/tHzZjcYJs0lRdyVKI1JcqPmTFWaRjlyVkzTjX8QJVriv2eHzpj1gKzCaGlLkBwHN/ueTw6bLAMxlZgksDoS9/QwGYf3hoVRoQJIFXvp+/SGEQQ79IGTCBYhLFuA8yH+7RHeCqgcxLGAOZYcrdCRDll2A5QAwGORzPxhQGvpE0JBJDpZiARQkXFOUBnS2sbVBqxBsa/KwWbKMs5Sz3CgQUqSzuN/OEhBIbQX9PnSJIAtcinz8xY4WeQoF7GnBv7+8V4a1f3gmGLwBopxARrUnK2hu3r6GJOEn766H8xSyJyhQml2bp6O7wROIqCKH7ixhaNcYzZqZjKByuXIDMo0fkWaKbH45STlAYAkKDV8Len4d6xf7PmuQ4cXI68OsScRs1C8wUwLX1sT1H7xN6Fm/FVsnFFSXagFqdWBqadYvJSC4LVF3uxeza6RnjsifIVlAoT9X6SDarb9Is5c9YAIDKb6SrjVn6Rhnj+J0sMLMmIX30hQKhQUYihBIpWmn2j0rsbt04qT4gc8tkrJspTO4Gn7x5Tg8X42UkuN7e5FN8bfs12ok4eWUzUlLnMVO7qNKB7MBWNfhz43WTLLH8egAxXbd2oJEpRzBKyCEOR9RYA8gSCYrJPbrD/rStAAfNQjgKHX7xnu0O1f8QV5klObIJY1Cbkq4lRPQCOjnL4eOF/VXtdPiJSvP4iASrclLEkm5qH/lEV0uZllAlqjMQLOX/J8jEjtKtB/0jQsCGIbQ33xX7V2hRgBqDQNfTL8rExqjS5oUrMAwLs+614kSwSSLlqa3Zz94rJEwEJsDX3b2qeUWk5CQshJcAX0O8hxSsADlTAA7Vo/H0izxKv0v19iPSKSUqjdPIkdYusTJIUl9w1/lDwtmsdv9oko2MuXnBmkiSA9cpIJLbsoUmPIR8+33i87WTvEEjRzz0f0MUUtZL8ovaZNOFBIcWdn5uw9IGrhDgLNq/LSOSVAKSTZw/nBswphv0HlAwY4pVOZhvegQgeoawNRhqsQYCHgMRaoZNUNId/hywJo8NnScpbdADe9bSGZ4RENgJ2FHIUAWqTZ3pb5ucxIlT2oRpx1+W4RGAeO5juYgsR7xFNchKTQgMWL1dyKlx6jVoKdnpWpWQhKgkkobwqb6shBoWqx3aRAwU8kZa1Dvu0fhXWJSJuZlEMcrAij286QuQOmYKbLyqWksQSKguHyk0NKkeY3w1SCDVwbCl6W6OKcoNLxq0ZVIUQU1pbTS2g8oZ/6itwSUkAqVlKXS6r0PlDl2E3Z+Kym5dm/bhWNBhcQWChXKz0q3HeLecZvEz0klQTV8wUKAjVxoesW2xMUFUUcoIFbji7C3lv4Qsoca/Dys24ilC1U6eVukV+0+z6pigZbFqZKBieJodzX5xJwU3J4TlIFUqBdw5sYtykKDBmVSosP7xzZ3R2MLLCkKKS4KSUkVADGoO5jAcZiCVKB8SQwsafuN/CJu28QlMwpcZiTnY0CmAqFXY8CNRFLs7DLmsEpZROXLmdJetGLg3OvPSKxm5yrO4rPYUmZNzHMciFBKuRzFgw3JMambNlqJOQ1CQACCwAJsQeIv7RL7M7JOHlLRmBzrJzB62DXowfrElWCdKUpSEgUFd73pfpraNdyLmOmE7V7QCAFysySlqKu9gafLRi8Ttda1Obx6P2r7OKXJnqcuEApBFXQXIcUNABaPOMHh1ZQQgKe5OnCNMbNCY20BWPUTmJL77Na0bLZu1f8AEpzn/UB8RDD2jOY2QoBYKEgBwFCLbslhckpSjXPu0Ao3O/x4e9nljpY4BTpIuxU3/cWi9UvMiWQ5pl5EFtTv9ozeCV4lU/URV9Yv8IxkvuUfYH7+kTUsN2lmhU+YXcOw6U041ioE8JSoCpLV3Nf7RtO22EBEkpyuQXYAWLC19bxj8bhMp5g10uQG8vWKlCKMQRakDW++HTEsojpHZstm9ecMAEQSXh7Pcn7P945k9niZJIC0kWZWu4N7QBAmCu/9tIGtLGJWIX4rAMolt1mHkI7LnhsqhXM7toAzQBBMcLk6kwfJmLB/nKOiSAbkdat894ADNI8LCwrxMCiRMRUkNpR98CVLIJB3wA2FE0hAow6kvxhQtjQoLV4Q9KRcniKUN6H3EPnzQojKnLQOHcOKEjnfrCQo1FPV93tCA2Cvu+2p/MWicOtAIKWzcj9VW4fBrFfh6DMK1tWvIb7eflKxONWsjxkMKa2qDE67Ds0AeJqKBcb+I8/eB5HfzHTTyc9BDhtA5UyzVCVO2rkMfvSGiaLbnFDcb/KDWjSMPIPdqLHwmp0r8HmIn4I5CpaKoGhKQSFaeYA1tFcieQCHLVDCl783ENllqeXKH6G02NjpIQEZwCCWCqFIP6T8Ohi+wmNSE3D8CDUWN48/w8tEwVTW1yCR0vFnhdjP/pTlIJqArxDpY+8Y5YNOUvq+2tslGImiYnw0GYZSXIDadKvE7AbF7hKu7TmSsvUstLDR7ueIIG+KNGytoS/pmym/qV7ZYhSe001JImi1yk2q0KeaOSNwdsIz5VImIWHAo2dgSHGtAfKhgaO0UollPQVISspOvhLOejx5R2u2wtWITMRNV/pgBSSUkB1uKHifOKiVtaeSEidMAUQD4lNwcPVnjSfHbN7TcpLp7nidpyAh1zEpSzklwGAq46WjxzG4mVMmLMnMiWSSgGhHqW4Vdmi42vjpmJWrC4UDu0JZaj+qmUqWo8m3ljGWUDJKpUxHivQ1S4BB3EEVaKxxLlqj4mcEiqirU1f+5je7LwbyyEJzAJcEaUNervWMLI2RMxBR3UtSULJAKiMvh+ou70eLlHaadIUuUUIQpIKSK5SUh0uKODTzFIqxNy2scJLLTLOJpd+KRr0MXmwz4FZnG4OALF7gvbThvjCYbtWUqUVSkqChZyADvt8tGg7Mdo5c6YvvEZEhIZlOSXZrbvYboWU6E7C7TrPeBCDYC4FCa+TxnMSjep6BuAcvbjHpCsVhqkJShR/UUgk+ekZzay8Lc92o/wAoY05REy00/wBbL4bB5nNzpvEWmOw6JKAju0TFkVJAJB1qxZuG6OStpS0KKpclyzO6mG5nLaxXbW2pMmBlgJTWgF+BPOH3ac1jFQuY/p6Q2XfdXlCSHgiFZRx6dI0YmLTfe8ScQkKAXQMWo1mDkxGk1PvDppOSlifTSAwZ3AMICNYLNDUe1PJoZMQyQd7+jfOkMj5EjMlanDJAvcklmEBzXeHpLJ5+nGBNADnG6FDVQoAnEtXW/wA8oKDmHy/9vaGzJhUKgBiT53D6cucCQYmBIRNIt8+NFiufnS7sR5Fg1Nzbt0Vs2wYfKRKwigRcOA4peppfl0hUHSk5gd8KTMNN45vD+4ILWPw+cTjPQGTlSFKYFR01e1vyYAGiU29iyk60VbyNOYMSlbHXkzhmFWzDOlLgORzpDpW0Vyfpy0U2ZgWFykUBY0LPElQKVJmhiFEhQI8Sb5XG4tcbjuheGkYcyx3eUN4BnI/US5KvP0EarZ6k1KglLJfM7AUN/v8AGxEslKgEuQC9Kukh0tv56Vj0rZmz0SsOkqUVzFgLucoophxbNrvicr0cClzO8s+Qh8pdy4sXq35jAbWw4kYhacoy0I3ZVMRdz+72pHoUyaAp9DdnuDp5Rme2+CKpSJofwHKf6TUK6GkcuF1l2uzphdr4QLVmSoDcCOQFfPfYb6Q9mYfxzApJJTLUydc58KGbVzSJs2WXIDW/lcjkTytWJKs6CFoyuShIoLlmoNQ79Dzjsxz0zsa/YuzDg5AAlqVMWxmKJTlBIsaksHZmrWzxj+3CAMY5dlJQS19Ulv8Ati82HtOetYlq7vKkso+LMW3VaK7+IsvxyVtdKkk8iCB6mCb5di+NV2KGXBSgC4UVqZg/1qCX6Rlf4goClpnJ1JlqLapqnq2byEaLs28rCykG+V66ZiVMeRMVPa9zIILE50q8Kak0AtcnMRBy/kev4sLJlKWoJQlSlGyUgknkBWNj2Z7OYnu5iz/ksa50qCyEpfwgi1W5vujT9itkHCy2MkJmqquYqpP8oawG7rFp2ixSpeFmqOV2ysD/ALmH3jm+X/Ity44aKSztgcdhQEpKsylEPUnV2DW0iEpKACoJa7a6Ozb4nbWxisybDKzNWpsR6ab4rsXPCkk0vod9mtT8x0YqqCrEHLkd6g2rR6PeCS0CYhWajMxGpfUefnEVV4essEmlxTWmvsOsWlHnySlSkhyx3RzLSt/xaJCVKS5dncF9XNaQzELCspAZhX58vBsaASvfp8+8HnoR3SWV4rEbhQg/PtD8PhgQ6iWILAAnxWDjiXA4tEOYWJD21+cYAGtUdVKICToagdYarp94LLWSEkksmlLgcIZAJDmEin4iZIUEDXi+t/vAZozqpR9fODYRVFy8KOrQXLx2GFnKkusJqXBsDuctThDJkopALMDZWh6xdHCZZ6sniSJpAy2ZROUAvcim6AZ80gSkgFphOY/qzfQQ9qFidxG6I3oImFwmYGoDXfj/AG9INLkIBOpah4uLg6NmoNWgmKkd2chIJKagtmSoEugs7ENThDUSy9aUYgCunqzHSDYXWHkJXJzOyg4b+kPXWo9jFRKQWU4ezuLMR+G9In7J2llc5QVa0oWZ7cNdHjmJUAFapIcaUcNe3WM+Vi8ZL6Dh1FQbpyI+knc4YdInysepSJcnITMHhuxbMCH3VdjuMUK8blpKev62s24WsLtrF7seVISRMclS0kKBDh2Dl7h1Bhe8Xe0tB2eT3MtZmI/zMwDUdgbBxUVaLyTtAFy+4s/FqfNBGblYtSjU1zUrQC170NfN3ibMH0lI/UAzM4qTysKbxGVnavpppjlINwGcQ9qWDe9NRyjiCClnoQ/77tYEtNeAoescefth/TLz+zUsklGZBLghsw94jYjZy8O0zMlegoQXbV+D67o28zDqSk6BuduEY7tRjGWlIZhU8X/YRp8fPlJUyaVsrEzGbK1XzZvEdwHhDWFa+sQtp4dU7IlQIAWFeJTuP1Cgeoiyk4kEMBuo8PmSbPvBfeeHAWHWOrZ6SJs5KUjMSEmhNLWfgB7PDtlrQua4ZYSpLVBSku4IKaO4esRMRiHq4LKHLlDcPt3/ADUJdIZQLAcRE5Tcp1u8+8Rm+3uJyypaX+uYHHBIJP2i7xuIMuWtQFUpJZ7kAsPOPKsdtGdMIE1feFFQSxAcJKqW4dI4v8X4blly/GYmKP8Al0CjW5BtYHypSIkmSk5ipRDMEsHD6PWg5ROl7QSoBJ8JIZSiXTR24gVsN/WKqcqqkpYhxXeAKNwLx6cVs7FS8yylI8QoRvKRUjmxLQpklQQkHKxL5qOHCXf/AMfWH4MFB7wpJAD8GUFAWrvPSC7NQJo7spBdV9bGgblAEMrcu9S5J1pz+VgaUlTEjwi5agA3tc+vGH4STnWhDhlcaC/qwiRjJCpZWkPlAqzkGgzX4vAEWXNIQU6KPm2orvEQZhcxKUkZSSagsOTGvtSBAhLgiopDJHaJMtwknS3Xd7w3vwzQyat26QyOKScx3M/CrfeGuGNbQRADEnXd1vEaYKwAQjf9oUDc7/WOQuz3G3x+ClyZqhLQSzkuykirht/h8J5PFZjEBNGKaeJJqLqcPuO7SCyZSiCrMDlpx1oN4YGukRp8/PmeqjqwuN6njHdo10PhAhagtajnUoNYgblK3sQxvDsRhggqa2YsAKM9D83Q7ZskBQzIC0mzEaPU6NcdBA9s7UQg5EVKSVCrgZwlwTzAP4h+nj1doWJUEKSW8Jem80eh4EecQ1zZk1X6iCHZyWSH9A/xodJllaipdSAVNbdbzibggUsoAUfkd4Y2obcYvwvaPs5BQhrglJpV94PBiIsu8c9HFOJd+OnlECTMLAAUJ10KQX14xMwgu5DXA66ftvEKH4lYad4rJATUO9c1G/8AF7b4vpKkzKhRcJFHN69LF3jPIQSogm9KtzJ9fUxY4BZSGoGLHiRQgHcz+XmspsNVg5zSyNwIB5W9NYl4JQKgFBqvXh5RRYXFBAOYiovYcvUUi/2VMYjkHBD11IMcWt57v/fZrHaoR3ailNQ1RfiRf14R5ttiQZ4q2YFwCQAUnRKtDah+8bHtFiloCmJyqCrAjSxu+u6MJJxasiXHeuC5DBQY/qBopw26xvHRj3naIjYXApkeMpKVmiQoMa3NC1tRSCzMQXAdy9fxuiGVAqKkJISAwzAAPqwBIYcIdg5KphGWz3/3FiSfSNAm4gd4kpUGBBagqwf7RXbMwikOoSnegzFix4NEvHK8bAh0BzrW59KRYYXaaCyu4UFAGpIyu36CSTpu1gNd9qJkxGz+9ceMpSC5JdyTQ8EmPLZbkgAjj943/wDEBQGFwoSXSpPekuaKWEM2hopUYWVq4HwwvjxmM6KzZ0kMpLpfM1N77m1MOxEhjQEHd84H1iXJUjwqD0XmI/2gZAOeto7jp2dDpY5Kvr4iRpyHnGlqdA4dbJWVGhYMbfqy+xhmGxGRCSk1B9QhTHzVEUF6E/PhgU2WQd45horQHw80ggpLK8IBGlA56xaYgqTJWSMxWCEnTK5LtvLkxW7MxSUk57EH2LevvFhtlQMoJS7Jy8WvCClxZS4CTmpdmrV/zAJiC9YLluCLsX5W94RFvaGEVSI6EQeVJKlZRclhxv8AiOTcKoLyGhZ/jQyCeg0I/u8MUpzWHV5xyWHIpACeFHCOUKEbVoxKu5Cky2OchylwXSXSokXF23PFXjpypbhRqoA+E0OoJ6PXjBMVtQypqm8RSskf7SQWSSBwSONLxUKWucsqNSegDacBEY4jY0/HKUBl8CRu1LM5gmy8GSQogZSctS1TrB5OGSjTMogeHnBpE4JKaZgk0Hm4o1bX4RXU8LSftLu0BElIcpzJJ3pJpXh9hEXB+E+IkUNGqW1HF/hgSpilrUsi5LeZFORienCKVKKwxyrFB9QzBvIk24RnRQJAKls5/TSlWbewvFnJSQgP4TVnAAUQTY+ldekVswsBZ7E8mtyYRNE3OHUWuEhOtBppx1JJir0qdnGZkLElxXq3wRZSF5X3Cze/l7xVTlb2IAqDqXJ63au4RM2bdaXGQJdRpwCb7z52iLdiXSxMzMRbw6aHXXURYbI21lOUim8M7jTeTFHLZ63LueVg/LTjFngsMM1GdTEsaeW/8xjMe9wtbq52tie+lm7pBdJBqGqGdo84nSJsonKyg9t3CPQ8SjLLLlsxy3vv9HiknYcE+kbY/psx/jlqV/mBKAzNWg1YAOTyhituTEnKlGRD0UxcNqws5by1i7xuHSSN40P2hisAki2ltIuSFtRHaBSrMoOTqkggual3vB5OOE10AFP81AEp/UeegibM2YkD6WgchPdOWdwQ3qD0aC60NidoMeZ6Ug0ShOVCQlgkU05JbqIpEy2QamgccWfygyZ5VML601tofvA5s0LKnuX9/a9InHzRyupUE1YhQ9GFC2ukDxs/clgrprVt+kNSGJB5PutWGzQE0NbRcJGNWEHQvhT8UgNHr06xKkpy1ewcDraHacmzJ+FoFAHKSwszi4u+sKdmAucpoTVrAw8zwJYQGdyT5H3f23RBzw07EkEqelg53AUr5mOrLmtPzAw4tqGPF9DCM4kl6k36D55QaPafhFGWQ4DvQk2q32I6RxWNBXmYfTXe7sxJivMypb19zBMIjP4WZqk9RBohdpyAkJI/VpuZn1MQQIn7ZV4kgMwT7/2EV8EMjChPChgfEW/5L9xFj2aSM4+aQoUTfExa7XSHJYOwrr9MVeGFU/N0KFERaThk+59xFxhkjJig1Mwpp9ZjkKF9l9h7dlJTPmhIAACSGADOlLtzeB7VDSpJFD4q8lFoUKCqvkRpCiUVrRP/ANkTNna//H/+YUKFU1IlpFuCfZMXuzUgAsAIUKIOCTy6C9b+xPvEGT9MKFFzwqCzqLxFw6i6qwoUWRb+cV+LPjP9P3hQoWfgVWJPi+bjEeRr81hQoU8Tj4LMPiP9Y+0Rp5pHYUWuOp+lfI+6IJJN+cKFBVYBSh4FfNIh/iFCiohKkf6Z/qT94jT7x2FDnoCVEjZp8Y+aiFCgoO2l9cRDChQQEIUKFAH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" name="AutoShape 6" descr="Foto de portada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705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7º compartir </a:t>
            </a:r>
          </a:p>
        </p:txBody>
      </p:sp>
      <p:pic>
        <p:nvPicPr>
          <p:cNvPr id="7" name="Picture 6" descr="http://laiaatienza.com/wp-content/uploads/2012/01/mlm-question-mark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8091" y="2132856"/>
            <a:ext cx="2707445" cy="276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651"/>
          <a:stretch/>
        </p:blipFill>
        <p:spPr bwMode="auto">
          <a:xfrm>
            <a:off x="1187624" y="1190625"/>
            <a:ext cx="4139952" cy="4058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362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ti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605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Text Box 4"/>
          <p:cNvSpPr txBox="1">
            <a:spLocks noChangeArrowheads="1"/>
          </p:cNvSpPr>
          <p:nvPr/>
        </p:nvSpPr>
        <p:spPr bwMode="auto">
          <a:xfrm>
            <a:off x="4716463" y="549275"/>
            <a:ext cx="410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3600" b="1" dirty="0">
                <a:solidFill>
                  <a:srgbClr val="003366"/>
                </a:solidFill>
              </a:rPr>
              <a:t>7º compartir </a:t>
            </a:r>
          </a:p>
        </p:txBody>
      </p:sp>
      <p:pic>
        <p:nvPicPr>
          <p:cNvPr id="47108" name="Picture 20" descr="http://pasaron.com/wp-content/uploads/2011/08/instagram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9835" y="4221088"/>
            <a:ext cx="592923" cy="591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3" descr="Twitter_butt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5228717"/>
            <a:ext cx="707951" cy="707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4" descr="button_faceboo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6558" y="5225580"/>
            <a:ext cx="711089" cy="71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7" descr="button flick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4678" y="1509052"/>
            <a:ext cx="943239" cy="94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9" descr="You%20Tube%20Butt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6197" y="1637061"/>
            <a:ext cx="711089" cy="71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3" name="Picture 11" descr="logo minub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7874" y="5255382"/>
            <a:ext cx="679718" cy="65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4" name="Picture 22" descr="http://userlogos.org/files/logos/jumpordie/picasa-iphon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14159" y="2780928"/>
            <a:ext cx="1264275" cy="94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5" name="Picture 24" descr="http://www.ihnfa.hn/backup/images/stories/Imagenes_web/vimeo_log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3913" y="2740330"/>
            <a:ext cx="975656" cy="97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Picture 26" descr="http://blog.gremln.com/wp-content/uploads/2012/03/pinterest-logo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6196" y="4091496"/>
            <a:ext cx="711089" cy="711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558" y="1845631"/>
            <a:ext cx="4919911" cy="276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610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657600" y="1268413"/>
            <a:ext cx="548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</a:rPr>
              <a:t>98’s – PRIMEROS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BUSCADORES</a:t>
            </a:r>
          </a:p>
        </p:txBody>
      </p:sp>
      <p:pic>
        <p:nvPicPr>
          <p:cNvPr id="12292" name="Picture 4" descr="logo-yaho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773238"/>
            <a:ext cx="2519362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webcrawl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652963"/>
            <a:ext cx="4500562" cy="96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altavista_logo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437063"/>
            <a:ext cx="31337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800px-Logo_Lyco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276475"/>
            <a:ext cx="337820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604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657600" y="1341438"/>
            <a:ext cx="548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 smtClean="0">
                <a:latin typeface="Arial Narrow" pitchFamily="34" charset="0"/>
              </a:rPr>
              <a:t>2.000’s – </a:t>
            </a:r>
            <a:r>
              <a:rPr lang="es-ES" sz="2400" dirty="0" smtClean="0">
                <a:latin typeface="Arial Narrow" pitchFamily="34" charset="0"/>
                <a:hlinkClick r:id="rId2"/>
              </a:rPr>
              <a:t>APARECE EL ORACULO</a:t>
            </a:r>
            <a:endParaRPr lang="es-ES" sz="2400" b="1" dirty="0">
              <a:solidFill>
                <a:srgbClr val="0099CC"/>
              </a:solidFill>
              <a:latin typeface="Arial Narrow" pitchFamily="34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810000" y="1951038"/>
            <a:ext cx="493846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De 100 a 1200 en 10 segundos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31746" name="Picture 2" descr="http://www.potics.es/wp-content/uploads/2011/09/google-avion1-300x2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2401013"/>
            <a:ext cx="4203948" cy="298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6060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00400" y="1341438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  <a:cs typeface="Arial" charset="0"/>
              </a:rPr>
              <a:t>2.004 – </a:t>
            </a:r>
            <a:r>
              <a:rPr lang="es-ES" sz="2400" b="1" dirty="0">
                <a:solidFill>
                  <a:srgbClr val="0099CC"/>
                </a:solidFill>
                <a:latin typeface="Arial Narrow" pitchFamily="34" charset="0"/>
                <a:cs typeface="Arial" charset="0"/>
              </a:rPr>
              <a:t>POSICIONAMIENTO</a:t>
            </a:r>
            <a:r>
              <a:rPr lang="es-ES" sz="2400" dirty="0">
                <a:solidFill>
                  <a:srgbClr val="0099CC"/>
                </a:solidFill>
                <a:latin typeface="Arial Narrow" pitchFamily="34" charset="0"/>
                <a:cs typeface="Arial" charset="0"/>
              </a:rPr>
              <a:t> </a:t>
            </a:r>
            <a:r>
              <a:rPr lang="es-ES" sz="2400" dirty="0">
                <a:latin typeface="Arial Narrow" pitchFamily="34" charset="0"/>
                <a:cs typeface="Arial" charset="0"/>
              </a:rPr>
              <a:t>EN SAN GOOGLE</a:t>
            </a:r>
          </a:p>
        </p:txBody>
      </p:sp>
      <p:pic>
        <p:nvPicPr>
          <p:cNvPr id="14340" name="Picture 4" descr="google_eyetrack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989138"/>
            <a:ext cx="3817937" cy="42481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729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203575" y="1341438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  <a:cs typeface="Arial" charset="0"/>
              </a:rPr>
              <a:t>2.004 –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charset="0"/>
              </a:rPr>
              <a:t>EL BLOG EL PRIMER PASO</a:t>
            </a:r>
            <a:endParaRPr lang="es-ES" sz="2400" b="1" dirty="0">
              <a:solidFill>
                <a:schemeClr val="accent2">
                  <a:lumMod val="75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44675"/>
            <a:ext cx="4543425" cy="336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5" t="9799" r="7282" b="11111"/>
          <a:stretch/>
        </p:blipFill>
        <p:spPr bwMode="auto">
          <a:xfrm>
            <a:off x="3621986" y="3140968"/>
            <a:ext cx="5497689" cy="28786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5357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200400" y="1412875"/>
            <a:ext cx="594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s-ES" sz="2400" dirty="0">
                <a:latin typeface="Arial Narrow" pitchFamily="34" charset="0"/>
                <a:cs typeface="Arial" charset="0"/>
              </a:rPr>
              <a:t>2.005 – </a:t>
            </a:r>
            <a:r>
              <a:rPr lang="es-ES" sz="2400" b="1" dirty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  <a:cs typeface="Arial" charset="0"/>
              </a:rPr>
              <a:t>GEORREFERENCIACIÓN</a:t>
            </a: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804988"/>
            <a:ext cx="5113337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360771"/>
            <a:ext cx="59906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s-ES" sz="2400" b="1" dirty="0"/>
              <a:t>EVOLUCION DE </a:t>
            </a:r>
            <a:r>
              <a:rPr lang="es-ES" sz="2400" b="1" dirty="0" smtClean="0">
                <a:solidFill>
                  <a:schemeClr val="accent2">
                    <a:lumMod val="75000"/>
                  </a:schemeClr>
                </a:solidFill>
              </a:rPr>
              <a:t>LAS FASES DEL VIAJE</a:t>
            </a:r>
            <a:endParaRPr lang="es-E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459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ulo presentac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9511</TotalTime>
  <Words>258</Words>
  <Application>Microsoft Office PowerPoint</Application>
  <PresentationFormat>Presentación en pantalla (4:3)</PresentationFormat>
  <Paragraphs>65</Paragraphs>
  <Slides>43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43</vt:i4>
      </vt:variant>
    </vt:vector>
  </HeadingPairs>
  <TitlesOfParts>
    <vt:vector size="46" baseType="lpstr">
      <vt:lpstr>titulo presentacion</vt:lpstr>
      <vt:lpstr>Diseño personalizado</vt:lpstr>
      <vt:lpstr>Imagen de mapa de bits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cacosta</dc:creator>
  <cp:lastModifiedBy>Juan Miguel</cp:lastModifiedBy>
  <cp:revision>170</cp:revision>
  <dcterms:created xsi:type="dcterms:W3CDTF">2011-03-07T16:45:51Z</dcterms:created>
  <dcterms:modified xsi:type="dcterms:W3CDTF">2014-10-23T13:15:45Z</dcterms:modified>
</cp:coreProperties>
</file>