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sldIdLst>
    <p:sldId id="256" r:id="rId2"/>
    <p:sldId id="299" r:id="rId3"/>
    <p:sldId id="308" r:id="rId4"/>
    <p:sldId id="307" r:id="rId5"/>
    <p:sldId id="316" r:id="rId6"/>
    <p:sldId id="319" r:id="rId7"/>
    <p:sldId id="321" r:id="rId8"/>
    <p:sldId id="317" r:id="rId9"/>
    <p:sldId id="318" r:id="rId10"/>
    <p:sldId id="309" r:id="rId11"/>
    <p:sldId id="315" r:id="rId12"/>
    <p:sldId id="303" r:id="rId13"/>
    <p:sldId id="265" r:id="rId14"/>
    <p:sldId id="289" r:id="rId15"/>
    <p:sldId id="291" r:id="rId16"/>
  </p:sldIdLst>
  <p:sldSz cx="9144000" cy="5143500" type="screen16x9"/>
  <p:notesSz cx="6858000" cy="9144000"/>
  <p:defaultTextStyle>
    <a:defPPr>
      <a:defRPr lang="es-ES_tradnl"/>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224B21"/>
    <a:srgbClr val="15AABB"/>
    <a:srgbClr val="CC006A"/>
    <a:srgbClr val="8F317B"/>
    <a:srgbClr val="226A77"/>
    <a:srgbClr val="005B00"/>
    <a:srgbClr val="3D486F"/>
    <a:srgbClr val="425A9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54" autoAdjust="0"/>
    <p:restoredTop sz="94676" autoAdjust="0"/>
  </p:normalViewPr>
  <p:slideViewPr>
    <p:cSldViewPr snapToObjects="1">
      <p:cViewPr>
        <p:scale>
          <a:sx n="125" d="100"/>
          <a:sy n="125" d="100"/>
        </p:scale>
        <p:origin x="-72" y="-324"/>
      </p:cViewPr>
      <p:guideLst>
        <p:guide orient="horz" pos="2532"/>
        <p:guide pos="3024"/>
      </p:guideLst>
    </p:cSldViewPr>
  </p:slideViewPr>
  <p:outlineViewPr>
    <p:cViewPr>
      <p:scale>
        <a:sx n="33" d="100"/>
        <a:sy n="33" d="100"/>
      </p:scale>
      <p:origin x="0" y="0"/>
    </p:cViewPr>
  </p:outlineViewPr>
  <p:notesTextViewPr>
    <p:cViewPr>
      <p:scale>
        <a:sx n="100" d="100"/>
        <a:sy n="100" d="100"/>
      </p:scale>
      <p:origin x="0" y="0"/>
    </p:cViewPr>
  </p:notesTextViewPr>
  <p:notesViewPr>
    <p:cSldViewPr snapToObjects="1">
      <p:cViewPr varScale="1">
        <p:scale>
          <a:sx n="68" d="100"/>
          <a:sy n="68" d="100"/>
        </p:scale>
        <p:origin x="3101" y="48"/>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1DAFF6C6-C4A0-43C3-A4DC-46AF0CB4B553}" type="datetimeFigureOut">
              <a:rPr lang="es-CO"/>
              <a:pPr>
                <a:defRPr/>
              </a:pPr>
              <a:t>12/11/2014</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s-CO" noProof="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endParaRPr lang="es-CO" noProof="0"/>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8B284ED7-5811-4642-9A49-7ECBA3A8A458}" type="slidenum">
              <a:rPr lang="es-CO"/>
              <a:pPr>
                <a:defRPr/>
              </a:pPr>
              <a:t>‹#›</a:t>
            </a:fld>
            <a:endParaRPr lang="es-CO"/>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Marcador de imagen de diapositiva 1"/>
          <p:cNvSpPr>
            <a:spLocks noGrp="1" noRot="1" noChangeAspect="1"/>
          </p:cNvSpPr>
          <p:nvPr>
            <p:ph type="sldImg"/>
          </p:nvPr>
        </p:nvSpPr>
        <p:spPr bwMode="auto">
          <a:noFill/>
          <a:ln>
            <a:solidFill>
              <a:srgbClr val="000000"/>
            </a:solidFill>
            <a:miter lim="800000"/>
            <a:headEnd/>
            <a:tailEnd/>
          </a:ln>
        </p:spPr>
      </p:sp>
      <p:sp>
        <p:nvSpPr>
          <p:cNvPr id="15362" name="Marcador de notas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s-CO" smtClean="0"/>
          </a:p>
        </p:txBody>
      </p:sp>
      <p:sp>
        <p:nvSpPr>
          <p:cNvPr id="15363" name="Marcador de número de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0F1860F-AB94-4CE8-BAF7-970301699F5B}" type="slidenum">
              <a:rPr lang="es-CO">
                <a:cs typeface="Arial" charset="0"/>
              </a:rPr>
              <a:pPr fontAlgn="base">
                <a:spcBef>
                  <a:spcPct val="0"/>
                </a:spcBef>
                <a:spcAft>
                  <a:spcPct val="0"/>
                </a:spcAft>
              </a:pPr>
              <a:t>1</a:t>
            </a:fld>
            <a:endParaRPr lang="es-CO">
              <a:cs typeface="Arial"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Marcador de imagen de diapositiva 1"/>
          <p:cNvSpPr>
            <a:spLocks noGrp="1" noRot="1" noChangeAspect="1"/>
          </p:cNvSpPr>
          <p:nvPr>
            <p:ph type="sldImg"/>
          </p:nvPr>
        </p:nvSpPr>
        <p:spPr bwMode="auto">
          <a:noFill/>
          <a:ln>
            <a:solidFill>
              <a:srgbClr val="000000"/>
            </a:solidFill>
            <a:miter lim="800000"/>
            <a:headEnd/>
            <a:tailEnd/>
          </a:ln>
        </p:spPr>
      </p:sp>
      <p:sp>
        <p:nvSpPr>
          <p:cNvPr id="3" name="Marcador de notas 2"/>
          <p:cNvSpPr>
            <a:spLocks noGrp="1"/>
          </p:cNvSpPr>
          <p:nvPr>
            <p:ph type="body" idx="1"/>
          </p:nvPr>
        </p:nvSpPr>
        <p:spPr/>
        <p:txBody>
          <a:bodyPr/>
          <a:lstStyle/>
          <a:p>
            <a:pPr marL="171450" indent="-171450" fontAlgn="auto">
              <a:spcBef>
                <a:spcPts val="0"/>
              </a:spcBef>
              <a:spcAft>
                <a:spcPts val="0"/>
              </a:spcAft>
              <a:buFont typeface="Arial" panose="020B0604020202020204" pitchFamily="34" charset="0"/>
              <a:buChar char="•"/>
              <a:defRPr/>
            </a:pPr>
            <a:r>
              <a:rPr lang="es-CO" dirty="0" smtClean="0"/>
              <a:t>En nuestro país, se vive </a:t>
            </a:r>
            <a:r>
              <a:rPr lang="es-CO" dirty="0"/>
              <a:t>la alegría de nuestra gente en carnavales,  disfruta de las grandes aventuras en Colombia, el país donde en cada rincón hay una historia</a:t>
            </a:r>
            <a:r>
              <a:rPr lang="es-CO" dirty="0" smtClean="0"/>
              <a:t>.</a:t>
            </a:r>
          </a:p>
          <a:p>
            <a:pPr marL="171450" indent="-171450" fontAlgn="auto">
              <a:spcBef>
                <a:spcPts val="0"/>
              </a:spcBef>
              <a:spcAft>
                <a:spcPts val="0"/>
              </a:spcAft>
              <a:buFont typeface="Arial" panose="020B0604020202020204" pitchFamily="34" charset="0"/>
              <a:buChar char="•"/>
              <a:defRPr/>
            </a:pPr>
            <a:endParaRPr lang="es-CO" dirty="0" smtClean="0"/>
          </a:p>
          <a:p>
            <a:pPr marL="171450" indent="-171450" fontAlgn="auto">
              <a:spcBef>
                <a:spcPts val="0"/>
              </a:spcBef>
              <a:spcAft>
                <a:spcPts val="0"/>
              </a:spcAft>
              <a:buFont typeface="Arial" panose="020B0604020202020204" pitchFamily="34" charset="0"/>
              <a:buChar char="•"/>
              <a:defRPr/>
            </a:pPr>
            <a:r>
              <a:rPr lang="es-ES" dirty="0"/>
              <a:t>La diversión y playas de Cartagena, San Andrés y Santa Marta; la historia, cultura y modernidad de Bogotá, Medellín y Cali; la ecología y aventura de Santander, Boyacá y el Triángulo del Café, lo convierten en un destino completo, variado y de una Colombia de </a:t>
            </a:r>
            <a:r>
              <a:rPr lang="es-ES" dirty="0" smtClean="0"/>
              <a:t>oportunidades.</a:t>
            </a:r>
          </a:p>
          <a:p>
            <a:pPr marL="171450" indent="-171450" fontAlgn="auto">
              <a:spcBef>
                <a:spcPts val="0"/>
              </a:spcBef>
              <a:spcAft>
                <a:spcPts val="0"/>
              </a:spcAft>
              <a:buFont typeface="Arial" panose="020B0604020202020204" pitchFamily="34" charset="0"/>
              <a:buChar char="•"/>
              <a:defRPr/>
            </a:pPr>
            <a:endParaRPr lang="es-ES" dirty="0" smtClean="0"/>
          </a:p>
          <a:p>
            <a:pPr marL="171450" indent="-171450" fontAlgn="auto">
              <a:spcBef>
                <a:spcPts val="0"/>
              </a:spcBef>
              <a:spcAft>
                <a:spcPts val="0"/>
              </a:spcAft>
              <a:buFont typeface="Arial" panose="020B0604020202020204" pitchFamily="34" charset="0"/>
              <a:buChar char="•"/>
              <a:defRPr/>
            </a:pPr>
            <a:r>
              <a:rPr lang="es-ES_tradnl" dirty="0" smtClean="0"/>
              <a:t>El visitante extranjero encuentra en Colombia  </a:t>
            </a:r>
            <a:r>
              <a:rPr lang="es-ES_tradnl" dirty="0"/>
              <a:t>la sorpresa de descubrir un país diferente al que se imaginó y al que estamos seguros querrá volver. </a:t>
            </a:r>
            <a:endParaRPr lang="es-CO" dirty="0"/>
          </a:p>
          <a:p>
            <a:pPr fontAlgn="auto">
              <a:spcBef>
                <a:spcPts val="0"/>
              </a:spcBef>
              <a:spcAft>
                <a:spcPts val="0"/>
              </a:spcAft>
              <a:defRPr/>
            </a:pPr>
            <a:endParaRPr lang="es-CO" dirty="0"/>
          </a:p>
        </p:txBody>
      </p:sp>
      <p:sp>
        <p:nvSpPr>
          <p:cNvPr id="33795" name="Marcador de número de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44FEAC3-0B1C-43C5-8A12-88764580D01F}" type="slidenum">
              <a:rPr lang="es-CO">
                <a:cs typeface="Arial" charset="0"/>
              </a:rPr>
              <a:pPr fontAlgn="base">
                <a:spcBef>
                  <a:spcPct val="0"/>
                </a:spcBef>
                <a:spcAft>
                  <a:spcPct val="0"/>
                </a:spcAft>
              </a:pPr>
              <a:t>10</a:t>
            </a:fld>
            <a:endParaRPr lang="es-CO">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Marcador de imagen de diapositiva 1"/>
          <p:cNvSpPr>
            <a:spLocks noGrp="1" noRot="1" noChangeAspect="1"/>
          </p:cNvSpPr>
          <p:nvPr>
            <p:ph type="sldImg"/>
          </p:nvPr>
        </p:nvSpPr>
        <p:spPr bwMode="auto">
          <a:noFill/>
          <a:ln>
            <a:solidFill>
              <a:srgbClr val="000000"/>
            </a:solidFill>
            <a:miter lim="800000"/>
            <a:headEnd/>
            <a:tailEnd/>
          </a:ln>
        </p:spPr>
      </p:sp>
      <p:sp>
        <p:nvSpPr>
          <p:cNvPr id="3" name="Marcador de notas 2"/>
          <p:cNvSpPr>
            <a:spLocks noGrp="1"/>
          </p:cNvSpPr>
          <p:nvPr>
            <p:ph type="body" idx="1"/>
          </p:nvPr>
        </p:nvSpPr>
        <p:spPr/>
        <p:txBody>
          <a:bodyPr/>
          <a:lstStyle/>
          <a:p>
            <a:pPr marL="171450" indent="-171450" fontAlgn="auto">
              <a:spcBef>
                <a:spcPts val="0"/>
              </a:spcBef>
              <a:spcAft>
                <a:spcPts val="0"/>
              </a:spcAft>
              <a:buFont typeface="Arial" panose="020B0604020202020204" pitchFamily="34" charset="0"/>
              <a:buChar char="•"/>
              <a:defRPr/>
            </a:pPr>
            <a:r>
              <a:rPr lang="es-ES" dirty="0"/>
              <a:t>Estamos logrando la meta propuesta y con seguridad terminaremos el año 2014 con 4 millones de visitantes extranjeros, lo que nos ubica como una de las economías con mayor crecimiento en turismo, no solo en la región sino en el mundo.  </a:t>
            </a:r>
            <a:endParaRPr lang="es-ES" dirty="0" smtClean="0"/>
          </a:p>
          <a:p>
            <a:pPr marL="171450" indent="-171450" fontAlgn="auto">
              <a:spcBef>
                <a:spcPts val="0"/>
              </a:spcBef>
              <a:spcAft>
                <a:spcPts val="0"/>
              </a:spcAft>
              <a:buFont typeface="Arial" panose="020B0604020202020204" pitchFamily="34" charset="0"/>
              <a:buChar char="•"/>
              <a:defRPr/>
            </a:pPr>
            <a:r>
              <a:rPr lang="es-ES" dirty="0" smtClean="0"/>
              <a:t>Ya hemos cumplido con el 93% de la meta propuesta con una cifra de 3.7 millones de visitantes extranjeros.</a:t>
            </a:r>
            <a:endParaRPr lang="es-CO" dirty="0"/>
          </a:p>
          <a:p>
            <a:pPr fontAlgn="auto">
              <a:spcBef>
                <a:spcPts val="0"/>
              </a:spcBef>
              <a:spcAft>
                <a:spcPts val="0"/>
              </a:spcAft>
              <a:defRPr/>
            </a:pPr>
            <a:endParaRPr lang="es-CO" dirty="0"/>
          </a:p>
        </p:txBody>
      </p:sp>
      <p:sp>
        <p:nvSpPr>
          <p:cNvPr id="35843" name="Marcador de número de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9209ED5-9FC4-4B6C-AA85-18CA06155D5D}" type="slidenum">
              <a:rPr lang="es-CO">
                <a:cs typeface="Arial" charset="0"/>
              </a:rPr>
              <a:pPr fontAlgn="base">
                <a:spcBef>
                  <a:spcPct val="0"/>
                </a:spcBef>
                <a:spcAft>
                  <a:spcPct val="0"/>
                </a:spcAft>
              </a:pPr>
              <a:t>11</a:t>
            </a:fld>
            <a:endParaRPr lang="es-CO">
              <a:cs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Marcador de imagen de diapositiva 1"/>
          <p:cNvSpPr>
            <a:spLocks noGrp="1" noRot="1" noChangeAspect="1"/>
          </p:cNvSpPr>
          <p:nvPr>
            <p:ph type="sldImg"/>
          </p:nvPr>
        </p:nvSpPr>
        <p:spPr bwMode="auto">
          <a:noFill/>
          <a:ln>
            <a:solidFill>
              <a:srgbClr val="000000"/>
            </a:solidFill>
            <a:miter lim="800000"/>
            <a:headEnd/>
            <a:tailEnd/>
          </a:ln>
        </p:spPr>
      </p:sp>
      <p:sp>
        <p:nvSpPr>
          <p:cNvPr id="37890" name="Marcador de notas 2"/>
          <p:cNvSpPr>
            <a:spLocks noGrp="1"/>
          </p:cNvSpPr>
          <p:nvPr>
            <p:ph type="body" idx="1"/>
          </p:nvPr>
        </p:nvSpPr>
        <p:spPr bwMode="auto">
          <a:noFill/>
        </p:spPr>
        <p:txBody>
          <a:bodyPr wrap="square" numCol="1" anchor="t" anchorCtr="0" compatLnSpc="1">
            <a:prstTxWarp prst="textNoShape">
              <a:avLst/>
            </a:prstTxWarp>
          </a:bodyPr>
          <a:lstStyle/>
          <a:p>
            <a:pPr marL="171450" indent="-171450">
              <a:spcBef>
                <a:spcPct val="0"/>
              </a:spcBef>
              <a:buFontTx/>
              <a:buChar char="•"/>
            </a:pPr>
            <a:r>
              <a:rPr lang="es-CO" smtClean="0"/>
              <a:t>En el 2010 tuvimos 2,7 millones de viajeros, hoy hemos logrado 3,7 </a:t>
            </a:r>
          </a:p>
        </p:txBody>
      </p:sp>
      <p:sp>
        <p:nvSpPr>
          <p:cNvPr id="37891" name="Marcador de número de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D35A77D-7350-4615-8707-82A1FC6D19D8}" type="slidenum">
              <a:rPr lang="es-CO">
                <a:cs typeface="Arial" charset="0"/>
              </a:rPr>
              <a:pPr fontAlgn="base">
                <a:spcBef>
                  <a:spcPct val="0"/>
                </a:spcBef>
                <a:spcAft>
                  <a:spcPct val="0"/>
                </a:spcAft>
              </a:pPr>
              <a:t>12</a:t>
            </a:fld>
            <a:endParaRPr lang="es-CO">
              <a:cs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Marcador de imagen de diapositiva 1"/>
          <p:cNvSpPr>
            <a:spLocks noGrp="1" noRot="1" noChangeAspect="1"/>
          </p:cNvSpPr>
          <p:nvPr>
            <p:ph type="sldImg"/>
          </p:nvPr>
        </p:nvSpPr>
        <p:spPr bwMode="auto">
          <a:noFill/>
          <a:ln>
            <a:solidFill>
              <a:srgbClr val="000000"/>
            </a:solidFill>
            <a:miter lim="800000"/>
            <a:headEnd/>
            <a:tailEnd/>
          </a:ln>
        </p:spPr>
      </p:sp>
      <p:sp>
        <p:nvSpPr>
          <p:cNvPr id="3" name="Marcador de notas 2"/>
          <p:cNvSpPr>
            <a:spLocks noGrp="1"/>
          </p:cNvSpPr>
          <p:nvPr>
            <p:ph type="body" idx="1"/>
          </p:nvPr>
        </p:nvSpPr>
        <p:spPr/>
        <p:txBody>
          <a:bodyPr/>
          <a:lstStyle/>
          <a:p>
            <a:pPr marL="171450" indent="-171450" fontAlgn="auto">
              <a:spcBef>
                <a:spcPts val="0"/>
              </a:spcBef>
              <a:spcAft>
                <a:spcPts val="0"/>
              </a:spcAft>
              <a:buFont typeface="Arial" panose="020B0604020202020204" pitchFamily="34" charset="0"/>
              <a:buChar char="•"/>
              <a:defRPr/>
            </a:pPr>
            <a:r>
              <a:rPr lang="es-ES_tradnl" b="1" dirty="0"/>
              <a:t>Aumento de visitantes del exterior</a:t>
            </a:r>
            <a:r>
              <a:rPr lang="es-ES_tradnl" dirty="0"/>
              <a:t> fue de </a:t>
            </a:r>
            <a:r>
              <a:rPr lang="es-ES" dirty="0"/>
              <a:t>7%,  dos puntos más que el año pasado. </a:t>
            </a:r>
            <a:endParaRPr lang="es-CO" dirty="0"/>
          </a:p>
          <a:p>
            <a:pPr fontAlgn="auto">
              <a:spcBef>
                <a:spcPts val="0"/>
              </a:spcBef>
              <a:spcAft>
                <a:spcPts val="0"/>
              </a:spcAft>
              <a:defRPr/>
            </a:pPr>
            <a:r>
              <a:rPr lang="es-ES_tradnl" dirty="0"/>
              <a:t> </a:t>
            </a:r>
            <a:endParaRPr lang="es-CO" dirty="0"/>
          </a:p>
          <a:p>
            <a:pPr marL="171450" indent="-171450" fontAlgn="auto">
              <a:spcBef>
                <a:spcPts val="0"/>
              </a:spcBef>
              <a:spcAft>
                <a:spcPts val="0"/>
              </a:spcAft>
              <a:buFont typeface="Arial" panose="020B0604020202020204" pitchFamily="34" charset="0"/>
              <a:buChar char="•"/>
              <a:defRPr/>
            </a:pPr>
            <a:r>
              <a:rPr lang="es-ES" dirty="0" smtClean="0"/>
              <a:t>24 </a:t>
            </a:r>
            <a:r>
              <a:rPr lang="es-ES" dirty="0"/>
              <a:t>millones de </a:t>
            </a:r>
            <a:r>
              <a:rPr lang="es-ES" b="1" dirty="0"/>
              <a:t>pasajeros transportados </a:t>
            </a:r>
            <a:r>
              <a:rPr lang="es-ES" dirty="0"/>
              <a:t>en vuelos regulares nacionales e internacionales. </a:t>
            </a:r>
            <a:endParaRPr lang="es-CO" dirty="0" smtClean="0"/>
          </a:p>
          <a:p>
            <a:pPr marL="171450" indent="-171450" fontAlgn="auto">
              <a:spcBef>
                <a:spcPts val="0"/>
              </a:spcBef>
              <a:spcAft>
                <a:spcPts val="0"/>
              </a:spcAft>
              <a:buFont typeface="Arial" panose="020B0604020202020204" pitchFamily="34" charset="0"/>
              <a:buChar char="•"/>
              <a:defRPr/>
            </a:pPr>
            <a:endParaRPr lang="es-CO" dirty="0"/>
          </a:p>
          <a:p>
            <a:pPr marL="171450" indent="-171450" fontAlgn="auto">
              <a:spcBef>
                <a:spcPts val="0"/>
              </a:spcBef>
              <a:spcAft>
                <a:spcPts val="0"/>
              </a:spcAft>
              <a:buFont typeface="Arial" panose="020B0604020202020204" pitchFamily="34" charset="0"/>
              <a:buChar char="•"/>
              <a:defRPr/>
            </a:pPr>
            <a:r>
              <a:rPr lang="es-ES" b="1" dirty="0"/>
              <a:t>Empleo entre 2010 y 2012</a:t>
            </a:r>
            <a:r>
              <a:rPr lang="es-ES" dirty="0"/>
              <a:t> el sector turismo </a:t>
            </a:r>
            <a:r>
              <a:rPr lang="es-ES" b="1" dirty="0"/>
              <a:t>ha crecido 7,15%.</a:t>
            </a:r>
            <a:br>
              <a:rPr lang="es-ES" b="1" dirty="0"/>
            </a:br>
            <a:endParaRPr lang="es-CO" dirty="0"/>
          </a:p>
          <a:p>
            <a:pPr marL="171450" indent="-171450" fontAlgn="auto">
              <a:spcBef>
                <a:spcPts val="0"/>
              </a:spcBef>
              <a:spcAft>
                <a:spcPts val="0"/>
              </a:spcAft>
              <a:buFont typeface="Arial" panose="020B0604020202020204" pitchFamily="34" charset="0"/>
              <a:buChar char="•"/>
              <a:defRPr/>
            </a:pPr>
            <a:r>
              <a:rPr lang="es-ES" dirty="0"/>
              <a:t>Según el DANE, con cierre a noviembre de 2013, el promedio acumulado  en </a:t>
            </a:r>
            <a:r>
              <a:rPr lang="es-ES" b="1" dirty="0"/>
              <a:t>ocupación hotelera fue del 53%</a:t>
            </a:r>
            <a:r>
              <a:rPr lang="es-ES" dirty="0"/>
              <a:t> llegando a un cumplimiento del 99% de la meta propuesta. </a:t>
            </a:r>
            <a:endParaRPr lang="es-CO" dirty="0"/>
          </a:p>
          <a:p>
            <a:pPr fontAlgn="auto">
              <a:spcBef>
                <a:spcPts val="0"/>
              </a:spcBef>
              <a:spcAft>
                <a:spcPts val="0"/>
              </a:spcAft>
              <a:defRPr/>
            </a:pPr>
            <a:r>
              <a:rPr lang="es-ES_tradnl" dirty="0"/>
              <a:t> </a:t>
            </a:r>
            <a:endParaRPr lang="es-CO" dirty="0"/>
          </a:p>
          <a:p>
            <a:pPr fontAlgn="auto">
              <a:spcBef>
                <a:spcPts val="0"/>
              </a:spcBef>
              <a:spcAft>
                <a:spcPts val="0"/>
              </a:spcAft>
              <a:defRPr/>
            </a:pPr>
            <a:endParaRPr lang="es-CO" dirty="0"/>
          </a:p>
        </p:txBody>
      </p:sp>
      <p:sp>
        <p:nvSpPr>
          <p:cNvPr id="39939" name="Marcador de número de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024D543-BC33-4502-B343-E1C7D3CE3D01}" type="slidenum">
              <a:rPr lang="es-CO">
                <a:cs typeface="Arial" charset="0"/>
              </a:rPr>
              <a:pPr fontAlgn="base">
                <a:spcBef>
                  <a:spcPct val="0"/>
                </a:spcBef>
                <a:spcAft>
                  <a:spcPct val="0"/>
                </a:spcAft>
              </a:pPr>
              <a:t>13</a:t>
            </a:fld>
            <a:endParaRPr lang="es-CO">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Marcador de imagen de diapositiva 1"/>
          <p:cNvSpPr>
            <a:spLocks noGrp="1" noRot="1" noChangeAspect="1"/>
          </p:cNvSpPr>
          <p:nvPr>
            <p:ph type="sldImg"/>
          </p:nvPr>
        </p:nvSpPr>
        <p:spPr bwMode="auto">
          <a:noFill/>
          <a:ln>
            <a:solidFill>
              <a:srgbClr val="000000"/>
            </a:solidFill>
            <a:miter lim="800000"/>
            <a:headEnd/>
            <a:tailEnd/>
          </a:ln>
        </p:spPr>
      </p:sp>
      <p:sp>
        <p:nvSpPr>
          <p:cNvPr id="17410" name="Marcador de notas 2"/>
          <p:cNvSpPr>
            <a:spLocks noGrp="1"/>
          </p:cNvSpPr>
          <p:nvPr>
            <p:ph type="body" idx="1"/>
          </p:nvPr>
        </p:nvSpPr>
        <p:spPr bwMode="auto">
          <a:noFill/>
        </p:spPr>
        <p:txBody>
          <a:bodyPr wrap="square" numCol="1" anchor="t" anchorCtr="0" compatLnSpc="1">
            <a:prstTxWarp prst="textNoShape">
              <a:avLst/>
            </a:prstTxWarp>
          </a:bodyPr>
          <a:lstStyle/>
          <a:p>
            <a:pPr marL="171450" indent="-171450">
              <a:spcBef>
                <a:spcPct val="0"/>
              </a:spcBef>
              <a:buFontTx/>
              <a:buChar char="•"/>
            </a:pPr>
            <a:r>
              <a:rPr lang="es-CO" smtClean="0"/>
              <a:t>Colombia es un país mega diverso.</a:t>
            </a:r>
          </a:p>
          <a:p>
            <a:pPr marL="171450" indent="-171450">
              <a:spcBef>
                <a:spcPct val="0"/>
              </a:spcBef>
              <a:buFontTx/>
              <a:buChar char="•"/>
            </a:pPr>
            <a:r>
              <a:rPr lang="es-CO" smtClean="0"/>
              <a:t>3er lugar en especies vivas y el 2do en especies de ave.</a:t>
            </a:r>
          </a:p>
          <a:p>
            <a:pPr marL="171450" indent="-171450">
              <a:spcBef>
                <a:spcPct val="0"/>
              </a:spcBef>
              <a:buFontTx/>
              <a:buChar char="•"/>
            </a:pPr>
            <a:r>
              <a:rPr lang="es-CO" smtClean="0"/>
              <a:t>Posee dos litorales</a:t>
            </a:r>
          </a:p>
          <a:p>
            <a:pPr marL="171450" indent="-171450">
              <a:spcBef>
                <a:spcPct val="0"/>
              </a:spcBef>
              <a:buFontTx/>
              <a:buChar char="•"/>
            </a:pPr>
            <a:r>
              <a:rPr lang="es-CO" smtClean="0"/>
              <a:t>Cuenta con 12 patrimonios declarados por la UNESCO</a:t>
            </a:r>
          </a:p>
          <a:p>
            <a:pPr marL="171450" indent="-171450">
              <a:spcBef>
                <a:spcPct val="0"/>
              </a:spcBef>
              <a:buFontTx/>
              <a:buChar char="•"/>
            </a:pPr>
            <a:r>
              <a:rPr lang="es-CO" smtClean="0"/>
              <a:t>Más de 4 millones de hectáreas de parques naturales</a:t>
            </a:r>
          </a:p>
        </p:txBody>
      </p:sp>
      <p:sp>
        <p:nvSpPr>
          <p:cNvPr id="17411" name="Marcador de número de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06FDD2D-1B96-4127-9060-0DEF78F81EED}" type="slidenum">
              <a:rPr lang="es-CO">
                <a:cs typeface="Arial" charset="0"/>
              </a:rPr>
              <a:pPr fontAlgn="base">
                <a:spcBef>
                  <a:spcPct val="0"/>
                </a:spcBef>
                <a:spcAft>
                  <a:spcPct val="0"/>
                </a:spcAft>
              </a:pPr>
              <a:t>2</a:t>
            </a:fld>
            <a:endParaRPr lang="es-CO">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Marcador de imagen de diapositiva 1"/>
          <p:cNvSpPr>
            <a:spLocks noGrp="1" noRot="1" noChangeAspect="1"/>
          </p:cNvSpPr>
          <p:nvPr>
            <p:ph type="sldImg"/>
          </p:nvPr>
        </p:nvSpPr>
        <p:spPr bwMode="auto">
          <a:noFill/>
          <a:ln>
            <a:solidFill>
              <a:srgbClr val="000000"/>
            </a:solidFill>
            <a:miter lim="800000"/>
            <a:headEnd/>
            <a:tailEnd/>
          </a:ln>
        </p:spPr>
      </p:sp>
      <p:sp>
        <p:nvSpPr>
          <p:cNvPr id="19458" name="Marcador de notas 2"/>
          <p:cNvSpPr>
            <a:spLocks noGrp="1"/>
          </p:cNvSpPr>
          <p:nvPr>
            <p:ph type="body" idx="1"/>
          </p:nvPr>
        </p:nvSpPr>
        <p:spPr bwMode="auto">
          <a:noFill/>
        </p:spPr>
        <p:txBody>
          <a:bodyPr wrap="square" numCol="1" anchor="t" anchorCtr="0" compatLnSpc="1">
            <a:prstTxWarp prst="textNoShape">
              <a:avLst/>
            </a:prstTxWarp>
          </a:bodyPr>
          <a:lstStyle/>
          <a:p>
            <a:pPr marL="171450" indent="-171450">
              <a:spcBef>
                <a:spcPct val="0"/>
              </a:spcBef>
              <a:buFontTx/>
              <a:buChar char="•"/>
            </a:pPr>
            <a:r>
              <a:rPr lang="es-ES_tradnl" smtClean="0"/>
              <a:t>Esa Colombia reinventada, la Colombia de hoy, también tiene una nueva cara en turismo. Es la Colombia del realismo mágico, donde cada lugar del país tiene sus propias historias por descubrir, paisajes por observar y actividades por vivir.</a:t>
            </a:r>
            <a:endParaRPr lang="es-CO" smtClean="0"/>
          </a:p>
        </p:txBody>
      </p:sp>
      <p:sp>
        <p:nvSpPr>
          <p:cNvPr id="19459" name="Marcador de número de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B61DEE0-CF4D-48E9-8AFC-DD48E9F935B1}" type="slidenum">
              <a:rPr lang="es-CO">
                <a:cs typeface="Arial" charset="0"/>
              </a:rPr>
              <a:pPr fontAlgn="base">
                <a:spcBef>
                  <a:spcPct val="0"/>
                </a:spcBef>
                <a:spcAft>
                  <a:spcPct val="0"/>
                </a:spcAft>
              </a:pPr>
              <a:t>3</a:t>
            </a:fld>
            <a:endParaRPr lang="es-CO">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Marcador de imagen de diapositiva 1"/>
          <p:cNvSpPr>
            <a:spLocks noGrp="1" noRot="1" noChangeAspect="1"/>
          </p:cNvSpPr>
          <p:nvPr>
            <p:ph type="sldImg"/>
          </p:nvPr>
        </p:nvSpPr>
        <p:spPr bwMode="auto">
          <a:noFill/>
          <a:ln>
            <a:solidFill>
              <a:srgbClr val="000000"/>
            </a:solidFill>
            <a:miter lim="800000"/>
            <a:headEnd/>
            <a:tailEnd/>
          </a:ln>
        </p:spPr>
      </p:sp>
      <p:sp>
        <p:nvSpPr>
          <p:cNvPr id="21506" name="Marcador de notas 2"/>
          <p:cNvSpPr>
            <a:spLocks noGrp="1"/>
          </p:cNvSpPr>
          <p:nvPr>
            <p:ph type="body" idx="1"/>
          </p:nvPr>
        </p:nvSpPr>
        <p:spPr bwMode="auto">
          <a:noFill/>
        </p:spPr>
        <p:txBody>
          <a:bodyPr wrap="square" numCol="1" anchor="t" anchorCtr="0" compatLnSpc="1">
            <a:prstTxWarp prst="textNoShape">
              <a:avLst/>
            </a:prstTxWarp>
          </a:bodyPr>
          <a:lstStyle/>
          <a:p>
            <a:pPr lvl="1">
              <a:spcBef>
                <a:spcPct val="0"/>
              </a:spcBef>
            </a:pPr>
            <a:r>
              <a:rPr lang="es-CO" smtClean="0"/>
              <a:t>En Colombia Hoy los turistas trasladan a una civilización perdida en San Agustín, disfrutan de la fuerza salvaje del pacificó mientras contemplan ballenas en bahía solano y se relaja con los imponentes paisajes del eje cafetero mientras se toma en mejor café del mundo.</a:t>
            </a:r>
          </a:p>
          <a:p>
            <a:pPr>
              <a:spcBef>
                <a:spcPct val="0"/>
              </a:spcBef>
            </a:pPr>
            <a:endParaRPr lang="es-CO" smtClean="0"/>
          </a:p>
        </p:txBody>
      </p:sp>
      <p:sp>
        <p:nvSpPr>
          <p:cNvPr id="21507" name="Marcador de número de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CF3F701-E26B-45A9-A39D-6D46A36660A3}" type="slidenum">
              <a:rPr lang="es-CO">
                <a:cs typeface="Arial" charset="0"/>
              </a:rPr>
              <a:pPr fontAlgn="base">
                <a:spcBef>
                  <a:spcPct val="0"/>
                </a:spcBef>
                <a:spcAft>
                  <a:spcPct val="0"/>
                </a:spcAft>
              </a:pPr>
              <a:t>4</a:t>
            </a:fld>
            <a:endParaRPr lang="es-CO">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Marcador de imagen de diapositiva 1"/>
          <p:cNvSpPr>
            <a:spLocks noGrp="1" noRot="1" noChangeAspect="1"/>
          </p:cNvSpPr>
          <p:nvPr>
            <p:ph type="sldImg"/>
          </p:nvPr>
        </p:nvSpPr>
        <p:spPr bwMode="auto">
          <a:noFill/>
          <a:ln>
            <a:solidFill>
              <a:srgbClr val="000000"/>
            </a:solidFill>
            <a:miter lim="800000"/>
            <a:headEnd/>
            <a:tailEnd/>
          </a:ln>
        </p:spPr>
      </p:sp>
      <p:sp>
        <p:nvSpPr>
          <p:cNvPr id="3" name="Marcador de notas 2"/>
          <p:cNvSpPr>
            <a:spLocks noGrp="1"/>
          </p:cNvSpPr>
          <p:nvPr>
            <p:ph type="body" idx="1"/>
          </p:nvPr>
        </p:nvSpPr>
        <p:spPr/>
        <p:txBody>
          <a:bodyPr/>
          <a:lstStyle/>
          <a:p>
            <a:pPr marL="171450" indent="-171450" fontAlgn="auto">
              <a:spcBef>
                <a:spcPts val="0"/>
              </a:spcBef>
              <a:spcAft>
                <a:spcPts val="0"/>
              </a:spcAft>
              <a:buFont typeface="Arial" panose="020B0604020202020204" pitchFamily="34" charset="0"/>
              <a:buChar char="•"/>
              <a:defRPr/>
            </a:pPr>
            <a:r>
              <a:rPr lang="es-ES" b="1" dirty="0" smtClean="0"/>
              <a:t>La Inversión</a:t>
            </a:r>
            <a:r>
              <a:rPr lang="es-ES" dirty="0" smtClean="0"/>
              <a:t> </a:t>
            </a:r>
            <a:r>
              <a:rPr lang="es-ES" dirty="0"/>
              <a:t>asciende a más de  </a:t>
            </a:r>
            <a:r>
              <a:rPr lang="es-ES" b="1" dirty="0"/>
              <a:t>$241 mil millones de pesos, ejecutados en  proyectos de competitividad, promoción e infraestructura turística en los 32 </a:t>
            </a:r>
            <a:r>
              <a:rPr lang="es-ES" b="1" dirty="0" smtClean="0"/>
              <a:t>Departamentos, , </a:t>
            </a:r>
            <a:r>
              <a:rPr lang="es-ES" dirty="0" smtClean="0"/>
              <a:t>lo que representa un </a:t>
            </a:r>
            <a:r>
              <a:rPr lang="es-ES" b="1" dirty="0" smtClean="0"/>
              <a:t>presupuesto nunca antes visto</a:t>
            </a:r>
            <a:r>
              <a:rPr lang="es-ES" dirty="0" smtClean="0"/>
              <a:t> para el sector.</a:t>
            </a:r>
            <a:endParaRPr lang="es-CO" dirty="0"/>
          </a:p>
          <a:p>
            <a:pPr fontAlgn="auto">
              <a:spcBef>
                <a:spcPts val="0"/>
              </a:spcBef>
              <a:spcAft>
                <a:spcPts val="0"/>
              </a:spcAft>
              <a:defRPr/>
            </a:pPr>
            <a:endParaRPr lang="es-CO" dirty="0"/>
          </a:p>
        </p:txBody>
      </p:sp>
      <p:sp>
        <p:nvSpPr>
          <p:cNvPr id="23555" name="Marcador de número de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4E50665-885E-45AD-80C8-B64620A64745}" type="slidenum">
              <a:rPr lang="es-CO">
                <a:cs typeface="Arial" charset="0"/>
              </a:rPr>
              <a:pPr fontAlgn="base">
                <a:spcBef>
                  <a:spcPct val="0"/>
                </a:spcBef>
                <a:spcAft>
                  <a:spcPct val="0"/>
                </a:spcAft>
              </a:pPr>
              <a:t>5</a:t>
            </a:fld>
            <a:endParaRPr lang="es-CO">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Marcador de imagen de diapositiva 1"/>
          <p:cNvSpPr>
            <a:spLocks noGrp="1" noRot="1" noChangeAspect="1"/>
          </p:cNvSpPr>
          <p:nvPr>
            <p:ph type="sldImg"/>
          </p:nvPr>
        </p:nvSpPr>
        <p:spPr bwMode="auto">
          <a:noFill/>
          <a:ln>
            <a:solidFill>
              <a:srgbClr val="000000"/>
            </a:solidFill>
            <a:miter lim="800000"/>
            <a:headEnd/>
            <a:tailEnd/>
          </a:ln>
        </p:spPr>
      </p:sp>
      <p:sp>
        <p:nvSpPr>
          <p:cNvPr id="3" name="Marcador de notas 2"/>
          <p:cNvSpPr>
            <a:spLocks noGrp="1"/>
          </p:cNvSpPr>
          <p:nvPr>
            <p:ph type="body" idx="1"/>
          </p:nvPr>
        </p:nvSpPr>
        <p:spPr/>
        <p:txBody>
          <a:bodyPr/>
          <a:lstStyle/>
          <a:p>
            <a:pPr marL="171450" indent="-171450" fontAlgn="auto">
              <a:spcBef>
                <a:spcPts val="0"/>
              </a:spcBef>
              <a:spcAft>
                <a:spcPts val="0"/>
              </a:spcAft>
              <a:buFont typeface="Arial" panose="020B0604020202020204" pitchFamily="34" charset="0"/>
              <a:buChar char="•"/>
              <a:defRPr/>
            </a:pPr>
            <a:r>
              <a:rPr lang="es-ES" b="1" dirty="0" smtClean="0"/>
              <a:t>La Inversión</a:t>
            </a:r>
            <a:r>
              <a:rPr lang="es-ES" dirty="0" smtClean="0"/>
              <a:t> </a:t>
            </a:r>
            <a:r>
              <a:rPr lang="es-ES" dirty="0"/>
              <a:t>asciende a más de  </a:t>
            </a:r>
            <a:r>
              <a:rPr lang="es-ES" b="1" dirty="0"/>
              <a:t>$241 mil millones de pesos, ejecutados en  proyectos de competitividad, promoción e infraestructura turística en los 32 </a:t>
            </a:r>
            <a:r>
              <a:rPr lang="es-ES" b="1" dirty="0" smtClean="0"/>
              <a:t>Departamentos, , </a:t>
            </a:r>
            <a:r>
              <a:rPr lang="es-ES" dirty="0" smtClean="0"/>
              <a:t>lo que representa un </a:t>
            </a:r>
            <a:r>
              <a:rPr lang="es-ES" b="1" dirty="0" smtClean="0"/>
              <a:t>presupuesto nunca antes visto</a:t>
            </a:r>
            <a:r>
              <a:rPr lang="es-ES" dirty="0" smtClean="0"/>
              <a:t> para el sector.</a:t>
            </a:r>
            <a:endParaRPr lang="es-CO" dirty="0"/>
          </a:p>
          <a:p>
            <a:pPr fontAlgn="auto">
              <a:spcBef>
                <a:spcPts val="0"/>
              </a:spcBef>
              <a:spcAft>
                <a:spcPts val="0"/>
              </a:spcAft>
              <a:defRPr/>
            </a:pPr>
            <a:endParaRPr lang="es-CO" dirty="0"/>
          </a:p>
        </p:txBody>
      </p:sp>
      <p:sp>
        <p:nvSpPr>
          <p:cNvPr id="25603" name="Marcador de número de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2F6A41A-4107-43FB-8EC7-8E046EA8D2EA}" type="slidenum">
              <a:rPr lang="es-CO">
                <a:cs typeface="Arial" charset="0"/>
              </a:rPr>
              <a:pPr fontAlgn="base">
                <a:spcBef>
                  <a:spcPct val="0"/>
                </a:spcBef>
                <a:spcAft>
                  <a:spcPct val="0"/>
                </a:spcAft>
              </a:pPr>
              <a:t>6</a:t>
            </a:fld>
            <a:endParaRPr lang="es-CO">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Marcador de imagen de diapositiva 1"/>
          <p:cNvSpPr>
            <a:spLocks noGrp="1" noRot="1" noChangeAspect="1"/>
          </p:cNvSpPr>
          <p:nvPr>
            <p:ph type="sldImg"/>
          </p:nvPr>
        </p:nvSpPr>
        <p:spPr bwMode="auto">
          <a:noFill/>
          <a:ln>
            <a:solidFill>
              <a:srgbClr val="000000"/>
            </a:solidFill>
            <a:miter lim="800000"/>
            <a:headEnd/>
            <a:tailEnd/>
          </a:ln>
        </p:spPr>
      </p:sp>
      <p:sp>
        <p:nvSpPr>
          <p:cNvPr id="3" name="Marcador de notas 2"/>
          <p:cNvSpPr>
            <a:spLocks noGrp="1"/>
          </p:cNvSpPr>
          <p:nvPr>
            <p:ph type="body" idx="1"/>
          </p:nvPr>
        </p:nvSpPr>
        <p:spPr/>
        <p:txBody>
          <a:bodyPr/>
          <a:lstStyle/>
          <a:p>
            <a:pPr marL="171450" indent="-171450" fontAlgn="auto">
              <a:spcBef>
                <a:spcPts val="0"/>
              </a:spcBef>
              <a:spcAft>
                <a:spcPts val="0"/>
              </a:spcAft>
              <a:buFont typeface="Arial" panose="020B0604020202020204" pitchFamily="34" charset="0"/>
              <a:buChar char="•"/>
              <a:defRPr/>
            </a:pPr>
            <a:r>
              <a:rPr lang="es-ES" b="1" dirty="0" smtClean="0"/>
              <a:t>La Inversión</a:t>
            </a:r>
            <a:r>
              <a:rPr lang="es-ES" dirty="0" smtClean="0"/>
              <a:t> </a:t>
            </a:r>
            <a:r>
              <a:rPr lang="es-ES" dirty="0"/>
              <a:t>asciende a más de  </a:t>
            </a:r>
            <a:r>
              <a:rPr lang="es-ES" b="1" dirty="0"/>
              <a:t>$241 mil millones de pesos, ejecutados en  proyectos de competitividad, promoción e infraestructura turística en los 32 </a:t>
            </a:r>
            <a:r>
              <a:rPr lang="es-ES" b="1" dirty="0" smtClean="0"/>
              <a:t>Departamentos, , </a:t>
            </a:r>
            <a:r>
              <a:rPr lang="es-ES" dirty="0" smtClean="0"/>
              <a:t>lo que representa un </a:t>
            </a:r>
            <a:r>
              <a:rPr lang="es-ES" b="1" dirty="0" smtClean="0"/>
              <a:t>presupuesto nunca antes visto</a:t>
            </a:r>
            <a:r>
              <a:rPr lang="es-ES" dirty="0" smtClean="0"/>
              <a:t> para el sector.</a:t>
            </a:r>
            <a:endParaRPr lang="es-CO" dirty="0"/>
          </a:p>
          <a:p>
            <a:pPr fontAlgn="auto">
              <a:spcBef>
                <a:spcPts val="0"/>
              </a:spcBef>
              <a:spcAft>
                <a:spcPts val="0"/>
              </a:spcAft>
              <a:defRPr/>
            </a:pPr>
            <a:endParaRPr lang="es-CO" dirty="0"/>
          </a:p>
        </p:txBody>
      </p:sp>
      <p:sp>
        <p:nvSpPr>
          <p:cNvPr id="27651" name="Marcador de número de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5AF77D3-4D35-43A2-A1F9-F28D425F5B50}" type="slidenum">
              <a:rPr lang="es-CO">
                <a:cs typeface="Arial" charset="0"/>
              </a:rPr>
              <a:pPr fontAlgn="base">
                <a:spcBef>
                  <a:spcPct val="0"/>
                </a:spcBef>
                <a:spcAft>
                  <a:spcPct val="0"/>
                </a:spcAft>
              </a:pPr>
              <a:t>7</a:t>
            </a:fld>
            <a:endParaRPr lang="es-CO">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Marcador de imagen de diapositiva 1"/>
          <p:cNvSpPr>
            <a:spLocks noGrp="1" noRot="1" noChangeAspect="1"/>
          </p:cNvSpPr>
          <p:nvPr>
            <p:ph type="sldImg"/>
          </p:nvPr>
        </p:nvSpPr>
        <p:spPr bwMode="auto">
          <a:noFill/>
          <a:ln>
            <a:solidFill>
              <a:srgbClr val="000000"/>
            </a:solidFill>
            <a:miter lim="800000"/>
            <a:headEnd/>
            <a:tailEnd/>
          </a:ln>
        </p:spPr>
      </p:sp>
      <p:sp>
        <p:nvSpPr>
          <p:cNvPr id="3" name="Marcador de notas 2"/>
          <p:cNvSpPr>
            <a:spLocks noGrp="1"/>
          </p:cNvSpPr>
          <p:nvPr>
            <p:ph type="body" idx="1"/>
          </p:nvPr>
        </p:nvSpPr>
        <p:spPr/>
        <p:txBody>
          <a:bodyPr/>
          <a:lstStyle/>
          <a:p>
            <a:pPr marL="171450" indent="-171450" fontAlgn="auto">
              <a:spcBef>
                <a:spcPts val="0"/>
              </a:spcBef>
              <a:spcAft>
                <a:spcPts val="0"/>
              </a:spcAft>
              <a:buFont typeface="Arial" panose="020B0604020202020204" pitchFamily="34" charset="0"/>
              <a:buChar char="•"/>
              <a:defRPr/>
            </a:pPr>
            <a:r>
              <a:rPr lang="es-ES" b="1" dirty="0" smtClean="0"/>
              <a:t>La Inversión</a:t>
            </a:r>
            <a:r>
              <a:rPr lang="es-ES" dirty="0" smtClean="0"/>
              <a:t> </a:t>
            </a:r>
            <a:r>
              <a:rPr lang="es-ES" dirty="0"/>
              <a:t>asciende a más de  </a:t>
            </a:r>
            <a:r>
              <a:rPr lang="es-ES" b="1" dirty="0"/>
              <a:t>$241 mil millones de pesos, ejecutados en  proyectos de competitividad, promoción e infraestructura turística en los 32 </a:t>
            </a:r>
            <a:r>
              <a:rPr lang="es-ES" b="1" dirty="0" smtClean="0"/>
              <a:t>Departamentos, , </a:t>
            </a:r>
            <a:r>
              <a:rPr lang="es-ES" dirty="0" smtClean="0"/>
              <a:t>lo que representa un </a:t>
            </a:r>
            <a:r>
              <a:rPr lang="es-ES" b="1" dirty="0" smtClean="0"/>
              <a:t>presupuesto nunca antes visto</a:t>
            </a:r>
            <a:r>
              <a:rPr lang="es-ES" dirty="0" smtClean="0"/>
              <a:t> para el sector.</a:t>
            </a:r>
            <a:endParaRPr lang="es-CO" dirty="0"/>
          </a:p>
          <a:p>
            <a:pPr fontAlgn="auto">
              <a:spcBef>
                <a:spcPts val="0"/>
              </a:spcBef>
              <a:spcAft>
                <a:spcPts val="0"/>
              </a:spcAft>
              <a:defRPr/>
            </a:pPr>
            <a:endParaRPr lang="es-CO" dirty="0"/>
          </a:p>
        </p:txBody>
      </p:sp>
      <p:sp>
        <p:nvSpPr>
          <p:cNvPr id="29699" name="Marcador de número de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400D5D9-FD95-46B5-878B-12A8D18A92F3}" type="slidenum">
              <a:rPr lang="es-CO">
                <a:cs typeface="Arial" charset="0"/>
              </a:rPr>
              <a:pPr fontAlgn="base">
                <a:spcBef>
                  <a:spcPct val="0"/>
                </a:spcBef>
                <a:spcAft>
                  <a:spcPct val="0"/>
                </a:spcAft>
              </a:pPr>
              <a:t>8</a:t>
            </a:fld>
            <a:endParaRPr lang="es-CO">
              <a:cs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Marcador de imagen de diapositiva 1"/>
          <p:cNvSpPr>
            <a:spLocks noGrp="1" noRot="1" noChangeAspect="1"/>
          </p:cNvSpPr>
          <p:nvPr>
            <p:ph type="sldImg"/>
          </p:nvPr>
        </p:nvSpPr>
        <p:spPr bwMode="auto">
          <a:noFill/>
          <a:ln>
            <a:solidFill>
              <a:srgbClr val="000000"/>
            </a:solidFill>
            <a:miter lim="800000"/>
            <a:headEnd/>
            <a:tailEnd/>
          </a:ln>
        </p:spPr>
      </p:sp>
      <p:sp>
        <p:nvSpPr>
          <p:cNvPr id="3" name="Marcador de notas 2"/>
          <p:cNvSpPr>
            <a:spLocks noGrp="1"/>
          </p:cNvSpPr>
          <p:nvPr>
            <p:ph type="body" idx="1"/>
          </p:nvPr>
        </p:nvSpPr>
        <p:spPr/>
        <p:txBody>
          <a:bodyPr/>
          <a:lstStyle/>
          <a:p>
            <a:pPr marL="171450" indent="-171450" fontAlgn="auto">
              <a:spcBef>
                <a:spcPts val="0"/>
              </a:spcBef>
              <a:spcAft>
                <a:spcPts val="0"/>
              </a:spcAft>
              <a:buFont typeface="Arial" panose="020B0604020202020204" pitchFamily="34" charset="0"/>
              <a:buChar char="•"/>
              <a:defRPr/>
            </a:pPr>
            <a:r>
              <a:rPr lang="es-ES" b="1" dirty="0" smtClean="0"/>
              <a:t>La Inversión</a:t>
            </a:r>
            <a:r>
              <a:rPr lang="es-ES" dirty="0" smtClean="0"/>
              <a:t> </a:t>
            </a:r>
            <a:r>
              <a:rPr lang="es-ES" dirty="0"/>
              <a:t>asciende a más de  </a:t>
            </a:r>
            <a:r>
              <a:rPr lang="es-ES" b="1" dirty="0"/>
              <a:t>$241 mil millones de pesos, ejecutados en  proyectos de competitividad, promoción e infraestructura turística en los 32 </a:t>
            </a:r>
            <a:r>
              <a:rPr lang="es-ES" b="1" dirty="0" smtClean="0"/>
              <a:t>Departamentos, , </a:t>
            </a:r>
            <a:r>
              <a:rPr lang="es-ES" dirty="0" smtClean="0"/>
              <a:t>lo que representa un </a:t>
            </a:r>
            <a:r>
              <a:rPr lang="es-ES" b="1" dirty="0" smtClean="0"/>
              <a:t>presupuesto nunca antes visto</a:t>
            </a:r>
            <a:r>
              <a:rPr lang="es-ES" dirty="0" smtClean="0"/>
              <a:t> para el sector.</a:t>
            </a:r>
            <a:endParaRPr lang="es-CO" dirty="0"/>
          </a:p>
          <a:p>
            <a:pPr fontAlgn="auto">
              <a:spcBef>
                <a:spcPts val="0"/>
              </a:spcBef>
              <a:spcAft>
                <a:spcPts val="0"/>
              </a:spcAft>
              <a:defRPr/>
            </a:pPr>
            <a:endParaRPr lang="es-CO" dirty="0"/>
          </a:p>
        </p:txBody>
      </p:sp>
      <p:sp>
        <p:nvSpPr>
          <p:cNvPr id="31747" name="Marcador de número de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C19F6FE-5190-4CD1-A483-A2D4A589F64B}" type="slidenum">
              <a:rPr lang="es-CO">
                <a:cs typeface="Arial" charset="0"/>
              </a:rPr>
              <a:pPr fontAlgn="base">
                <a:spcBef>
                  <a:spcPct val="0"/>
                </a:spcBef>
                <a:spcAft>
                  <a:spcPct val="0"/>
                </a:spcAft>
              </a:pPr>
              <a:t>9</a:t>
            </a:fld>
            <a:endParaRPr lang="es-CO">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1597819"/>
            <a:ext cx="7772400" cy="1102519"/>
          </a:xfrm>
        </p:spPr>
        <p:txBody>
          <a:bodyPr/>
          <a:lstStyle/>
          <a:p>
            <a:r>
              <a:rPr lang="en-US" smtClean="0"/>
              <a:t>Clic para editar título</a:t>
            </a:r>
            <a:endParaRPr lang="es-ES_tradnl"/>
          </a:p>
        </p:txBody>
      </p:sp>
      <p:sp>
        <p:nvSpPr>
          <p:cNvPr id="3" name="Subtítulo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Haga clic para modificar el estilo de subtítulo del patrón</a:t>
            </a:r>
            <a:endParaRPr lang="es-ES_tradnl"/>
          </a:p>
        </p:txBody>
      </p:sp>
      <p:sp>
        <p:nvSpPr>
          <p:cNvPr id="4" name="Marcador de fecha 3"/>
          <p:cNvSpPr>
            <a:spLocks noGrp="1"/>
          </p:cNvSpPr>
          <p:nvPr>
            <p:ph type="dt" sz="half" idx="10"/>
          </p:nvPr>
        </p:nvSpPr>
        <p:spPr/>
        <p:txBody>
          <a:bodyPr/>
          <a:lstStyle>
            <a:lvl1pPr>
              <a:defRPr/>
            </a:lvl1pPr>
          </a:lstStyle>
          <a:p>
            <a:pPr>
              <a:defRPr/>
            </a:pPr>
            <a:fld id="{A1056569-7A71-49A5-86AD-3DC529ECC151}" type="datetimeFigureOut">
              <a:rPr lang="es-ES_tradnl"/>
              <a:pPr>
                <a:defRPr/>
              </a:pPr>
              <a:t>12/11/2014</a:t>
            </a:fld>
            <a:endParaRPr lang="es-ES_tradnl"/>
          </a:p>
        </p:txBody>
      </p:sp>
      <p:sp>
        <p:nvSpPr>
          <p:cNvPr id="5" name="Marcador de pie de página 4"/>
          <p:cNvSpPr>
            <a:spLocks noGrp="1"/>
          </p:cNvSpPr>
          <p:nvPr>
            <p:ph type="ftr" sz="quarter" idx="11"/>
          </p:nvPr>
        </p:nvSpPr>
        <p:spPr/>
        <p:txBody>
          <a:bodyPr/>
          <a:lstStyle>
            <a:lvl1pPr>
              <a:defRPr/>
            </a:lvl1pPr>
          </a:lstStyle>
          <a:p>
            <a:pPr>
              <a:defRPr/>
            </a:pPr>
            <a:endParaRPr lang="es-ES_tradnl"/>
          </a:p>
        </p:txBody>
      </p:sp>
      <p:sp>
        <p:nvSpPr>
          <p:cNvPr id="6" name="Marcador de número de diapositiva 5"/>
          <p:cNvSpPr>
            <a:spLocks noGrp="1"/>
          </p:cNvSpPr>
          <p:nvPr>
            <p:ph type="sldNum" sz="quarter" idx="12"/>
          </p:nvPr>
        </p:nvSpPr>
        <p:spPr/>
        <p:txBody>
          <a:bodyPr/>
          <a:lstStyle>
            <a:lvl1pPr>
              <a:defRPr/>
            </a:lvl1pPr>
          </a:lstStyle>
          <a:p>
            <a:pPr>
              <a:defRPr/>
            </a:pPr>
            <a:fld id="{C9A7FB62-5290-44A8-AE45-2042FC0D09C7}" type="slidenum">
              <a:rPr lang="es-ES_tradnl"/>
              <a:pPr>
                <a:defRPr/>
              </a:pPr>
              <a:t>‹#›</a:t>
            </a:fld>
            <a:endParaRPr lang="es-ES_tradn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smtClean="0"/>
              <a:t>Clic para editar título</a:t>
            </a:r>
            <a:endParaRPr lang="es-ES_tradnl"/>
          </a:p>
        </p:txBody>
      </p:sp>
      <p:sp>
        <p:nvSpPr>
          <p:cNvPr id="3" name="Marcador de texto vertical 2"/>
          <p:cNvSpPr>
            <a:spLocks noGrp="1"/>
          </p:cNvSpPr>
          <p:nvPr>
            <p:ph type="body" orient="vert" idx="1"/>
          </p:nvPr>
        </p:nvSpPr>
        <p:spPr/>
        <p:txBody>
          <a:bodyPr vert="eaVert"/>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endParaRPr lang="es-ES_tradnl"/>
          </a:p>
        </p:txBody>
      </p:sp>
      <p:sp>
        <p:nvSpPr>
          <p:cNvPr id="4" name="Marcador de fecha 3"/>
          <p:cNvSpPr>
            <a:spLocks noGrp="1"/>
          </p:cNvSpPr>
          <p:nvPr>
            <p:ph type="dt" sz="half" idx="10"/>
          </p:nvPr>
        </p:nvSpPr>
        <p:spPr/>
        <p:txBody>
          <a:bodyPr/>
          <a:lstStyle>
            <a:lvl1pPr>
              <a:defRPr/>
            </a:lvl1pPr>
          </a:lstStyle>
          <a:p>
            <a:pPr>
              <a:defRPr/>
            </a:pPr>
            <a:fld id="{7102DB50-54CE-4B0C-9BCE-DF18F6633AD9}" type="datetimeFigureOut">
              <a:rPr lang="es-ES_tradnl"/>
              <a:pPr>
                <a:defRPr/>
              </a:pPr>
              <a:t>12/11/2014</a:t>
            </a:fld>
            <a:endParaRPr lang="es-ES_tradnl"/>
          </a:p>
        </p:txBody>
      </p:sp>
      <p:sp>
        <p:nvSpPr>
          <p:cNvPr id="5" name="Marcador de pie de página 4"/>
          <p:cNvSpPr>
            <a:spLocks noGrp="1"/>
          </p:cNvSpPr>
          <p:nvPr>
            <p:ph type="ftr" sz="quarter" idx="11"/>
          </p:nvPr>
        </p:nvSpPr>
        <p:spPr/>
        <p:txBody>
          <a:bodyPr/>
          <a:lstStyle>
            <a:lvl1pPr>
              <a:defRPr/>
            </a:lvl1pPr>
          </a:lstStyle>
          <a:p>
            <a:pPr>
              <a:defRPr/>
            </a:pPr>
            <a:endParaRPr lang="es-ES_tradnl"/>
          </a:p>
        </p:txBody>
      </p:sp>
      <p:sp>
        <p:nvSpPr>
          <p:cNvPr id="6" name="Marcador de número de diapositiva 5"/>
          <p:cNvSpPr>
            <a:spLocks noGrp="1"/>
          </p:cNvSpPr>
          <p:nvPr>
            <p:ph type="sldNum" sz="quarter" idx="12"/>
          </p:nvPr>
        </p:nvSpPr>
        <p:spPr/>
        <p:txBody>
          <a:bodyPr/>
          <a:lstStyle>
            <a:lvl1pPr>
              <a:defRPr/>
            </a:lvl1pPr>
          </a:lstStyle>
          <a:p>
            <a:pPr>
              <a:defRPr/>
            </a:pPr>
            <a:fld id="{8F9FC526-4496-4F3D-B6B8-A972759B7ED1}" type="slidenum">
              <a:rPr lang="es-ES_tradnl"/>
              <a:pPr>
                <a:defRPr/>
              </a:pPr>
              <a:t>‹#›</a:t>
            </a:fld>
            <a:endParaRPr lang="es-ES_tradn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154781"/>
            <a:ext cx="2057400" cy="3290888"/>
          </a:xfrm>
        </p:spPr>
        <p:txBody>
          <a:bodyPr vert="eaVert"/>
          <a:lstStyle/>
          <a:p>
            <a:r>
              <a:rPr lang="en-US" smtClean="0"/>
              <a:t>Clic para editar título</a:t>
            </a:r>
            <a:endParaRPr lang="es-ES_tradnl"/>
          </a:p>
        </p:txBody>
      </p:sp>
      <p:sp>
        <p:nvSpPr>
          <p:cNvPr id="3" name="Marcador de texto vertical 2"/>
          <p:cNvSpPr>
            <a:spLocks noGrp="1"/>
          </p:cNvSpPr>
          <p:nvPr>
            <p:ph type="body" orient="vert" idx="1"/>
          </p:nvPr>
        </p:nvSpPr>
        <p:spPr>
          <a:xfrm>
            <a:off x="457200" y="154781"/>
            <a:ext cx="6019800" cy="3290888"/>
          </a:xfrm>
        </p:spPr>
        <p:txBody>
          <a:bodyPr vert="eaVert"/>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endParaRPr lang="es-ES_tradnl"/>
          </a:p>
        </p:txBody>
      </p:sp>
      <p:sp>
        <p:nvSpPr>
          <p:cNvPr id="4" name="Marcador de fecha 3"/>
          <p:cNvSpPr>
            <a:spLocks noGrp="1"/>
          </p:cNvSpPr>
          <p:nvPr>
            <p:ph type="dt" sz="half" idx="10"/>
          </p:nvPr>
        </p:nvSpPr>
        <p:spPr/>
        <p:txBody>
          <a:bodyPr/>
          <a:lstStyle>
            <a:lvl1pPr>
              <a:defRPr/>
            </a:lvl1pPr>
          </a:lstStyle>
          <a:p>
            <a:pPr>
              <a:defRPr/>
            </a:pPr>
            <a:fld id="{EF5F0184-3340-4FCD-ADA9-9602CA9FB883}" type="datetimeFigureOut">
              <a:rPr lang="es-ES_tradnl"/>
              <a:pPr>
                <a:defRPr/>
              </a:pPr>
              <a:t>12/11/2014</a:t>
            </a:fld>
            <a:endParaRPr lang="es-ES_tradnl"/>
          </a:p>
        </p:txBody>
      </p:sp>
      <p:sp>
        <p:nvSpPr>
          <p:cNvPr id="5" name="Marcador de pie de página 4"/>
          <p:cNvSpPr>
            <a:spLocks noGrp="1"/>
          </p:cNvSpPr>
          <p:nvPr>
            <p:ph type="ftr" sz="quarter" idx="11"/>
          </p:nvPr>
        </p:nvSpPr>
        <p:spPr/>
        <p:txBody>
          <a:bodyPr/>
          <a:lstStyle>
            <a:lvl1pPr>
              <a:defRPr/>
            </a:lvl1pPr>
          </a:lstStyle>
          <a:p>
            <a:pPr>
              <a:defRPr/>
            </a:pPr>
            <a:endParaRPr lang="es-ES_tradnl"/>
          </a:p>
        </p:txBody>
      </p:sp>
      <p:sp>
        <p:nvSpPr>
          <p:cNvPr id="6" name="Marcador de número de diapositiva 5"/>
          <p:cNvSpPr>
            <a:spLocks noGrp="1"/>
          </p:cNvSpPr>
          <p:nvPr>
            <p:ph type="sldNum" sz="quarter" idx="12"/>
          </p:nvPr>
        </p:nvSpPr>
        <p:spPr/>
        <p:txBody>
          <a:bodyPr/>
          <a:lstStyle>
            <a:lvl1pPr>
              <a:defRPr/>
            </a:lvl1pPr>
          </a:lstStyle>
          <a:p>
            <a:pPr>
              <a:defRPr/>
            </a:pPr>
            <a:fld id="{5B08C002-99CC-4EEB-91CA-E159EF200503}" type="slidenum">
              <a:rPr lang="es-ES_tradnl"/>
              <a:pPr>
                <a:defRPr/>
              </a:pPr>
              <a:t>‹#›</a:t>
            </a:fld>
            <a:endParaRPr lang="es-ES_tradn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smtClean="0"/>
              <a:t>Clic para editar título</a:t>
            </a:r>
            <a:endParaRPr lang="es-ES_tradnl"/>
          </a:p>
        </p:txBody>
      </p:sp>
      <p:sp>
        <p:nvSpPr>
          <p:cNvPr id="3" name="Marcador de contenido 2"/>
          <p:cNvSpPr>
            <a:spLocks noGrp="1"/>
          </p:cNvSpPr>
          <p:nvPr>
            <p:ph idx="1"/>
          </p:nvPr>
        </p:nvSpPr>
        <p:spPr/>
        <p:txBody>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endParaRPr lang="es-ES_tradnl"/>
          </a:p>
        </p:txBody>
      </p:sp>
      <p:sp>
        <p:nvSpPr>
          <p:cNvPr id="4" name="Marcador de fecha 3"/>
          <p:cNvSpPr>
            <a:spLocks noGrp="1"/>
          </p:cNvSpPr>
          <p:nvPr>
            <p:ph type="dt" sz="half" idx="10"/>
          </p:nvPr>
        </p:nvSpPr>
        <p:spPr/>
        <p:txBody>
          <a:bodyPr/>
          <a:lstStyle>
            <a:lvl1pPr>
              <a:defRPr/>
            </a:lvl1pPr>
          </a:lstStyle>
          <a:p>
            <a:pPr>
              <a:defRPr/>
            </a:pPr>
            <a:fld id="{F5E1D152-0BAB-403B-BC24-6C16783E1734}" type="datetimeFigureOut">
              <a:rPr lang="es-ES_tradnl"/>
              <a:pPr>
                <a:defRPr/>
              </a:pPr>
              <a:t>12/11/2014</a:t>
            </a:fld>
            <a:endParaRPr lang="es-ES_tradnl"/>
          </a:p>
        </p:txBody>
      </p:sp>
      <p:sp>
        <p:nvSpPr>
          <p:cNvPr id="5" name="Marcador de pie de página 4"/>
          <p:cNvSpPr>
            <a:spLocks noGrp="1"/>
          </p:cNvSpPr>
          <p:nvPr>
            <p:ph type="ftr" sz="quarter" idx="11"/>
          </p:nvPr>
        </p:nvSpPr>
        <p:spPr/>
        <p:txBody>
          <a:bodyPr/>
          <a:lstStyle>
            <a:lvl1pPr>
              <a:defRPr/>
            </a:lvl1pPr>
          </a:lstStyle>
          <a:p>
            <a:pPr>
              <a:defRPr/>
            </a:pPr>
            <a:endParaRPr lang="es-ES_tradnl"/>
          </a:p>
        </p:txBody>
      </p:sp>
      <p:sp>
        <p:nvSpPr>
          <p:cNvPr id="6" name="Marcador de número de diapositiva 5"/>
          <p:cNvSpPr>
            <a:spLocks noGrp="1"/>
          </p:cNvSpPr>
          <p:nvPr>
            <p:ph type="sldNum" sz="quarter" idx="12"/>
          </p:nvPr>
        </p:nvSpPr>
        <p:spPr/>
        <p:txBody>
          <a:bodyPr/>
          <a:lstStyle>
            <a:lvl1pPr>
              <a:defRPr/>
            </a:lvl1pPr>
          </a:lstStyle>
          <a:p>
            <a:pPr>
              <a:defRPr/>
            </a:pPr>
            <a:fld id="{250E5D92-4FB5-4D22-9AAF-E6FDC5E0CBEC}" type="slidenum">
              <a:rPr lang="es-ES_tradnl"/>
              <a:pPr>
                <a:defRPr/>
              </a:pPr>
              <a:t>‹#›</a:t>
            </a:fld>
            <a:endParaRPr lang="es-ES_tradn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3305176"/>
            <a:ext cx="7772400" cy="1021556"/>
          </a:xfrm>
        </p:spPr>
        <p:txBody>
          <a:bodyPr anchor="t"/>
          <a:lstStyle>
            <a:lvl1pPr algn="l">
              <a:defRPr sz="4000" b="1" cap="all"/>
            </a:lvl1pPr>
          </a:lstStyle>
          <a:p>
            <a:r>
              <a:rPr lang="en-US" smtClean="0"/>
              <a:t>Clic para editar título</a:t>
            </a:r>
            <a:endParaRPr lang="es-ES_tradnl"/>
          </a:p>
        </p:txBody>
      </p:sp>
      <p:sp>
        <p:nvSpPr>
          <p:cNvPr id="3" name="Marcador de texto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Haga clic para modificar el estilo de texto del patrón</a:t>
            </a:r>
          </a:p>
        </p:txBody>
      </p:sp>
      <p:sp>
        <p:nvSpPr>
          <p:cNvPr id="4" name="Marcador de fecha 3"/>
          <p:cNvSpPr>
            <a:spLocks noGrp="1"/>
          </p:cNvSpPr>
          <p:nvPr>
            <p:ph type="dt" sz="half" idx="10"/>
          </p:nvPr>
        </p:nvSpPr>
        <p:spPr/>
        <p:txBody>
          <a:bodyPr/>
          <a:lstStyle>
            <a:lvl1pPr>
              <a:defRPr/>
            </a:lvl1pPr>
          </a:lstStyle>
          <a:p>
            <a:pPr>
              <a:defRPr/>
            </a:pPr>
            <a:fld id="{694A015F-E12C-4B89-AB50-0EEABCCEBE4D}" type="datetimeFigureOut">
              <a:rPr lang="es-ES_tradnl"/>
              <a:pPr>
                <a:defRPr/>
              </a:pPr>
              <a:t>12/11/2014</a:t>
            </a:fld>
            <a:endParaRPr lang="es-ES_tradnl"/>
          </a:p>
        </p:txBody>
      </p:sp>
      <p:sp>
        <p:nvSpPr>
          <p:cNvPr id="5" name="Marcador de pie de página 4"/>
          <p:cNvSpPr>
            <a:spLocks noGrp="1"/>
          </p:cNvSpPr>
          <p:nvPr>
            <p:ph type="ftr" sz="quarter" idx="11"/>
          </p:nvPr>
        </p:nvSpPr>
        <p:spPr/>
        <p:txBody>
          <a:bodyPr/>
          <a:lstStyle>
            <a:lvl1pPr>
              <a:defRPr/>
            </a:lvl1pPr>
          </a:lstStyle>
          <a:p>
            <a:pPr>
              <a:defRPr/>
            </a:pPr>
            <a:endParaRPr lang="es-ES_tradnl"/>
          </a:p>
        </p:txBody>
      </p:sp>
      <p:sp>
        <p:nvSpPr>
          <p:cNvPr id="6" name="Marcador de número de diapositiva 5"/>
          <p:cNvSpPr>
            <a:spLocks noGrp="1"/>
          </p:cNvSpPr>
          <p:nvPr>
            <p:ph type="sldNum" sz="quarter" idx="12"/>
          </p:nvPr>
        </p:nvSpPr>
        <p:spPr/>
        <p:txBody>
          <a:bodyPr/>
          <a:lstStyle>
            <a:lvl1pPr>
              <a:defRPr/>
            </a:lvl1pPr>
          </a:lstStyle>
          <a:p>
            <a:pPr>
              <a:defRPr/>
            </a:pPr>
            <a:fld id="{9D0CD9D1-1375-47BA-8C0A-00A140421620}" type="slidenum">
              <a:rPr lang="es-ES_tradnl"/>
              <a:pPr>
                <a:defRPr/>
              </a:pPr>
              <a:t>‹#›</a:t>
            </a:fld>
            <a:endParaRPr lang="es-ES_tradn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smtClean="0"/>
              <a:t>Clic para editar título</a:t>
            </a:r>
            <a:endParaRPr lang="es-ES_tradnl"/>
          </a:p>
        </p:txBody>
      </p:sp>
      <p:sp>
        <p:nvSpPr>
          <p:cNvPr id="3" name="Marcador de contenido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endParaRPr lang="es-ES_tradnl"/>
          </a:p>
        </p:txBody>
      </p:sp>
      <p:sp>
        <p:nvSpPr>
          <p:cNvPr id="4" name="Marcador de contenido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endParaRPr lang="es-ES_tradnl"/>
          </a:p>
        </p:txBody>
      </p:sp>
      <p:sp>
        <p:nvSpPr>
          <p:cNvPr id="5" name="Marcador de fecha 3"/>
          <p:cNvSpPr>
            <a:spLocks noGrp="1"/>
          </p:cNvSpPr>
          <p:nvPr>
            <p:ph type="dt" sz="half" idx="10"/>
          </p:nvPr>
        </p:nvSpPr>
        <p:spPr/>
        <p:txBody>
          <a:bodyPr/>
          <a:lstStyle>
            <a:lvl1pPr>
              <a:defRPr/>
            </a:lvl1pPr>
          </a:lstStyle>
          <a:p>
            <a:pPr>
              <a:defRPr/>
            </a:pPr>
            <a:fld id="{45FC7EDE-0624-4C77-9F81-DDA0FF0C9FD5}" type="datetimeFigureOut">
              <a:rPr lang="es-ES_tradnl"/>
              <a:pPr>
                <a:defRPr/>
              </a:pPr>
              <a:t>12/11/2014</a:t>
            </a:fld>
            <a:endParaRPr lang="es-ES_tradnl"/>
          </a:p>
        </p:txBody>
      </p:sp>
      <p:sp>
        <p:nvSpPr>
          <p:cNvPr id="6" name="Marcador de pie de página 4"/>
          <p:cNvSpPr>
            <a:spLocks noGrp="1"/>
          </p:cNvSpPr>
          <p:nvPr>
            <p:ph type="ftr" sz="quarter" idx="11"/>
          </p:nvPr>
        </p:nvSpPr>
        <p:spPr/>
        <p:txBody>
          <a:bodyPr/>
          <a:lstStyle>
            <a:lvl1pPr>
              <a:defRPr/>
            </a:lvl1pPr>
          </a:lstStyle>
          <a:p>
            <a:pPr>
              <a:defRPr/>
            </a:pPr>
            <a:endParaRPr lang="es-ES_tradnl"/>
          </a:p>
        </p:txBody>
      </p:sp>
      <p:sp>
        <p:nvSpPr>
          <p:cNvPr id="7" name="Marcador de número de diapositiva 5"/>
          <p:cNvSpPr>
            <a:spLocks noGrp="1"/>
          </p:cNvSpPr>
          <p:nvPr>
            <p:ph type="sldNum" sz="quarter" idx="12"/>
          </p:nvPr>
        </p:nvSpPr>
        <p:spPr/>
        <p:txBody>
          <a:bodyPr/>
          <a:lstStyle>
            <a:lvl1pPr>
              <a:defRPr/>
            </a:lvl1pPr>
          </a:lstStyle>
          <a:p>
            <a:pPr>
              <a:defRPr/>
            </a:pPr>
            <a:fld id="{0228C8C0-90FE-461C-9177-488809E9B75E}" type="slidenum">
              <a:rPr lang="es-ES_tradnl"/>
              <a:pPr>
                <a:defRPr/>
              </a:pPr>
              <a:t>‹#›</a:t>
            </a:fld>
            <a:endParaRPr lang="es-ES_tradn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05979"/>
            <a:ext cx="8229600" cy="857250"/>
          </a:xfrm>
        </p:spPr>
        <p:txBody>
          <a:bodyPr/>
          <a:lstStyle>
            <a:lvl1pPr>
              <a:defRPr/>
            </a:lvl1pPr>
          </a:lstStyle>
          <a:p>
            <a:r>
              <a:rPr lang="en-US" smtClean="0"/>
              <a:t>Clic para editar título</a:t>
            </a:r>
            <a:endParaRPr lang="es-ES_tradnl"/>
          </a:p>
        </p:txBody>
      </p:sp>
      <p:sp>
        <p:nvSpPr>
          <p:cNvPr id="3" name="Marcador de texto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Haga clic para modificar el estilo de texto del patrón</a:t>
            </a:r>
          </a:p>
        </p:txBody>
      </p:sp>
      <p:sp>
        <p:nvSpPr>
          <p:cNvPr id="4" name="Marcador de contenido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endParaRPr lang="es-ES_tradnl"/>
          </a:p>
        </p:txBody>
      </p:sp>
      <p:sp>
        <p:nvSpPr>
          <p:cNvPr id="5" name="Marcador de texto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Haga clic para modificar el estilo de texto del patrón</a:t>
            </a:r>
          </a:p>
        </p:txBody>
      </p:sp>
      <p:sp>
        <p:nvSpPr>
          <p:cNvPr id="6" name="Marcador de contenido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endParaRPr lang="es-ES_tradnl"/>
          </a:p>
        </p:txBody>
      </p:sp>
      <p:sp>
        <p:nvSpPr>
          <p:cNvPr id="7" name="Marcador de fecha 3"/>
          <p:cNvSpPr>
            <a:spLocks noGrp="1"/>
          </p:cNvSpPr>
          <p:nvPr>
            <p:ph type="dt" sz="half" idx="10"/>
          </p:nvPr>
        </p:nvSpPr>
        <p:spPr/>
        <p:txBody>
          <a:bodyPr/>
          <a:lstStyle>
            <a:lvl1pPr>
              <a:defRPr/>
            </a:lvl1pPr>
          </a:lstStyle>
          <a:p>
            <a:pPr>
              <a:defRPr/>
            </a:pPr>
            <a:fld id="{9354A14A-05C2-449A-9896-4CEDC34F77AE}" type="datetimeFigureOut">
              <a:rPr lang="es-ES_tradnl"/>
              <a:pPr>
                <a:defRPr/>
              </a:pPr>
              <a:t>12/11/2014</a:t>
            </a:fld>
            <a:endParaRPr lang="es-ES_tradnl"/>
          </a:p>
        </p:txBody>
      </p:sp>
      <p:sp>
        <p:nvSpPr>
          <p:cNvPr id="8" name="Marcador de pie de página 4"/>
          <p:cNvSpPr>
            <a:spLocks noGrp="1"/>
          </p:cNvSpPr>
          <p:nvPr>
            <p:ph type="ftr" sz="quarter" idx="11"/>
          </p:nvPr>
        </p:nvSpPr>
        <p:spPr/>
        <p:txBody>
          <a:bodyPr/>
          <a:lstStyle>
            <a:lvl1pPr>
              <a:defRPr/>
            </a:lvl1pPr>
          </a:lstStyle>
          <a:p>
            <a:pPr>
              <a:defRPr/>
            </a:pPr>
            <a:endParaRPr lang="es-ES_tradnl"/>
          </a:p>
        </p:txBody>
      </p:sp>
      <p:sp>
        <p:nvSpPr>
          <p:cNvPr id="9" name="Marcador de número de diapositiva 5"/>
          <p:cNvSpPr>
            <a:spLocks noGrp="1"/>
          </p:cNvSpPr>
          <p:nvPr>
            <p:ph type="sldNum" sz="quarter" idx="12"/>
          </p:nvPr>
        </p:nvSpPr>
        <p:spPr/>
        <p:txBody>
          <a:bodyPr/>
          <a:lstStyle>
            <a:lvl1pPr>
              <a:defRPr/>
            </a:lvl1pPr>
          </a:lstStyle>
          <a:p>
            <a:pPr>
              <a:defRPr/>
            </a:pPr>
            <a:fld id="{DBBE24F7-0632-4A1E-BBCF-7363F84ACD4A}" type="slidenum">
              <a:rPr lang="es-ES_tradnl"/>
              <a:pPr>
                <a:defRPr/>
              </a:pPr>
              <a:t>‹#›</a:t>
            </a:fld>
            <a:endParaRPr lang="es-ES_tradn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smtClean="0"/>
              <a:t>Clic para editar título</a:t>
            </a:r>
            <a:endParaRPr lang="es-ES_tradnl"/>
          </a:p>
        </p:txBody>
      </p:sp>
      <p:sp>
        <p:nvSpPr>
          <p:cNvPr id="3" name="Marcador de fecha 3"/>
          <p:cNvSpPr>
            <a:spLocks noGrp="1"/>
          </p:cNvSpPr>
          <p:nvPr>
            <p:ph type="dt" sz="half" idx="10"/>
          </p:nvPr>
        </p:nvSpPr>
        <p:spPr/>
        <p:txBody>
          <a:bodyPr/>
          <a:lstStyle>
            <a:lvl1pPr>
              <a:defRPr/>
            </a:lvl1pPr>
          </a:lstStyle>
          <a:p>
            <a:pPr>
              <a:defRPr/>
            </a:pPr>
            <a:fld id="{A1D9C017-B129-4087-98E9-4F331A5E0BDB}" type="datetimeFigureOut">
              <a:rPr lang="es-ES_tradnl"/>
              <a:pPr>
                <a:defRPr/>
              </a:pPr>
              <a:t>12/11/2014</a:t>
            </a:fld>
            <a:endParaRPr lang="es-ES_tradnl"/>
          </a:p>
        </p:txBody>
      </p:sp>
      <p:sp>
        <p:nvSpPr>
          <p:cNvPr id="4" name="Marcador de pie de página 4"/>
          <p:cNvSpPr>
            <a:spLocks noGrp="1"/>
          </p:cNvSpPr>
          <p:nvPr>
            <p:ph type="ftr" sz="quarter" idx="11"/>
          </p:nvPr>
        </p:nvSpPr>
        <p:spPr/>
        <p:txBody>
          <a:bodyPr/>
          <a:lstStyle>
            <a:lvl1pPr>
              <a:defRPr/>
            </a:lvl1pPr>
          </a:lstStyle>
          <a:p>
            <a:pPr>
              <a:defRPr/>
            </a:pPr>
            <a:endParaRPr lang="es-ES_tradnl"/>
          </a:p>
        </p:txBody>
      </p:sp>
      <p:sp>
        <p:nvSpPr>
          <p:cNvPr id="5" name="Marcador de número de diapositiva 5"/>
          <p:cNvSpPr>
            <a:spLocks noGrp="1"/>
          </p:cNvSpPr>
          <p:nvPr>
            <p:ph type="sldNum" sz="quarter" idx="12"/>
          </p:nvPr>
        </p:nvSpPr>
        <p:spPr/>
        <p:txBody>
          <a:bodyPr/>
          <a:lstStyle>
            <a:lvl1pPr>
              <a:defRPr/>
            </a:lvl1pPr>
          </a:lstStyle>
          <a:p>
            <a:pPr>
              <a:defRPr/>
            </a:pPr>
            <a:fld id="{16837A36-2F85-4C79-AF37-6835F777A80E}" type="slidenum">
              <a:rPr lang="es-ES_tradnl"/>
              <a:pPr>
                <a:defRPr/>
              </a:pPr>
              <a:t>‹#›</a:t>
            </a:fld>
            <a:endParaRPr lang="es-ES_tradn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3"/>
          <p:cNvSpPr>
            <a:spLocks noGrp="1"/>
          </p:cNvSpPr>
          <p:nvPr>
            <p:ph type="dt" sz="half" idx="10"/>
          </p:nvPr>
        </p:nvSpPr>
        <p:spPr/>
        <p:txBody>
          <a:bodyPr/>
          <a:lstStyle>
            <a:lvl1pPr>
              <a:defRPr/>
            </a:lvl1pPr>
          </a:lstStyle>
          <a:p>
            <a:pPr>
              <a:defRPr/>
            </a:pPr>
            <a:fld id="{BB9B7DDC-7CD3-4751-AA06-E37B5FC07B1D}" type="datetimeFigureOut">
              <a:rPr lang="es-ES_tradnl"/>
              <a:pPr>
                <a:defRPr/>
              </a:pPr>
              <a:t>12/11/2014</a:t>
            </a:fld>
            <a:endParaRPr lang="es-ES_tradnl"/>
          </a:p>
        </p:txBody>
      </p:sp>
      <p:sp>
        <p:nvSpPr>
          <p:cNvPr id="3" name="Marcador de pie de página 4"/>
          <p:cNvSpPr>
            <a:spLocks noGrp="1"/>
          </p:cNvSpPr>
          <p:nvPr>
            <p:ph type="ftr" sz="quarter" idx="11"/>
          </p:nvPr>
        </p:nvSpPr>
        <p:spPr/>
        <p:txBody>
          <a:bodyPr/>
          <a:lstStyle>
            <a:lvl1pPr>
              <a:defRPr/>
            </a:lvl1pPr>
          </a:lstStyle>
          <a:p>
            <a:pPr>
              <a:defRPr/>
            </a:pPr>
            <a:endParaRPr lang="es-ES_tradnl"/>
          </a:p>
        </p:txBody>
      </p:sp>
      <p:sp>
        <p:nvSpPr>
          <p:cNvPr id="4" name="Marcador de número de diapositiva 5"/>
          <p:cNvSpPr>
            <a:spLocks noGrp="1"/>
          </p:cNvSpPr>
          <p:nvPr>
            <p:ph type="sldNum" sz="quarter" idx="12"/>
          </p:nvPr>
        </p:nvSpPr>
        <p:spPr/>
        <p:txBody>
          <a:bodyPr/>
          <a:lstStyle>
            <a:lvl1pPr>
              <a:defRPr/>
            </a:lvl1pPr>
          </a:lstStyle>
          <a:p>
            <a:pPr>
              <a:defRPr/>
            </a:pPr>
            <a:fld id="{0D15BF6E-B7EC-40F8-BB92-98F10F2596B0}" type="slidenum">
              <a:rPr lang="es-ES_tradnl"/>
              <a:pPr>
                <a:defRPr/>
              </a:pPr>
              <a:t>‹#›</a:t>
            </a:fld>
            <a:endParaRPr lang="es-ES_tradn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1" y="204787"/>
            <a:ext cx="3008313" cy="871538"/>
          </a:xfrm>
        </p:spPr>
        <p:txBody>
          <a:bodyPr anchor="b"/>
          <a:lstStyle>
            <a:lvl1pPr algn="l">
              <a:defRPr sz="2000" b="1"/>
            </a:lvl1pPr>
          </a:lstStyle>
          <a:p>
            <a:r>
              <a:rPr lang="en-US" smtClean="0"/>
              <a:t>Clic para editar título</a:t>
            </a:r>
            <a:endParaRPr lang="es-ES_tradnl"/>
          </a:p>
        </p:txBody>
      </p:sp>
      <p:sp>
        <p:nvSpPr>
          <p:cNvPr id="3" name="Marcador de contenido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endParaRPr lang="es-ES_tradnl"/>
          </a:p>
        </p:txBody>
      </p:sp>
      <p:sp>
        <p:nvSpPr>
          <p:cNvPr id="4" name="Marcador de texto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Haga clic para modificar el estilo de texto del patrón</a:t>
            </a:r>
          </a:p>
        </p:txBody>
      </p:sp>
      <p:sp>
        <p:nvSpPr>
          <p:cNvPr id="5" name="Marcador de fecha 3"/>
          <p:cNvSpPr>
            <a:spLocks noGrp="1"/>
          </p:cNvSpPr>
          <p:nvPr>
            <p:ph type="dt" sz="half" idx="10"/>
          </p:nvPr>
        </p:nvSpPr>
        <p:spPr/>
        <p:txBody>
          <a:bodyPr/>
          <a:lstStyle>
            <a:lvl1pPr>
              <a:defRPr/>
            </a:lvl1pPr>
          </a:lstStyle>
          <a:p>
            <a:pPr>
              <a:defRPr/>
            </a:pPr>
            <a:fld id="{1EBBF25D-494A-4435-80D9-AA70ED506B97}" type="datetimeFigureOut">
              <a:rPr lang="es-ES_tradnl"/>
              <a:pPr>
                <a:defRPr/>
              </a:pPr>
              <a:t>12/11/2014</a:t>
            </a:fld>
            <a:endParaRPr lang="es-ES_tradnl"/>
          </a:p>
        </p:txBody>
      </p:sp>
      <p:sp>
        <p:nvSpPr>
          <p:cNvPr id="6" name="Marcador de pie de página 4"/>
          <p:cNvSpPr>
            <a:spLocks noGrp="1"/>
          </p:cNvSpPr>
          <p:nvPr>
            <p:ph type="ftr" sz="quarter" idx="11"/>
          </p:nvPr>
        </p:nvSpPr>
        <p:spPr/>
        <p:txBody>
          <a:bodyPr/>
          <a:lstStyle>
            <a:lvl1pPr>
              <a:defRPr/>
            </a:lvl1pPr>
          </a:lstStyle>
          <a:p>
            <a:pPr>
              <a:defRPr/>
            </a:pPr>
            <a:endParaRPr lang="es-ES_tradnl"/>
          </a:p>
        </p:txBody>
      </p:sp>
      <p:sp>
        <p:nvSpPr>
          <p:cNvPr id="7" name="Marcador de número de diapositiva 5"/>
          <p:cNvSpPr>
            <a:spLocks noGrp="1"/>
          </p:cNvSpPr>
          <p:nvPr>
            <p:ph type="sldNum" sz="quarter" idx="12"/>
          </p:nvPr>
        </p:nvSpPr>
        <p:spPr/>
        <p:txBody>
          <a:bodyPr/>
          <a:lstStyle>
            <a:lvl1pPr>
              <a:defRPr/>
            </a:lvl1pPr>
          </a:lstStyle>
          <a:p>
            <a:pPr>
              <a:defRPr/>
            </a:pPr>
            <a:fld id="{4E198F56-AA16-4390-9ABA-7FD8D52126AF}" type="slidenum">
              <a:rPr lang="es-ES_tradnl"/>
              <a:pPr>
                <a:defRPr/>
              </a:pPr>
              <a:t>‹#›</a:t>
            </a:fld>
            <a:endParaRPr lang="es-ES_tradn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3600450"/>
            <a:ext cx="5486400" cy="425054"/>
          </a:xfrm>
        </p:spPr>
        <p:txBody>
          <a:bodyPr anchor="b"/>
          <a:lstStyle>
            <a:lvl1pPr algn="l">
              <a:defRPr sz="2000" b="1"/>
            </a:lvl1pPr>
          </a:lstStyle>
          <a:p>
            <a:r>
              <a:rPr lang="en-US" smtClean="0"/>
              <a:t>Clic para editar título</a:t>
            </a:r>
            <a:endParaRPr lang="es-ES_tradnl"/>
          </a:p>
        </p:txBody>
      </p:sp>
      <p:sp>
        <p:nvSpPr>
          <p:cNvPr id="3" name="Marcador de posición de imagen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_tradnl" noProof="0"/>
          </a:p>
        </p:txBody>
      </p:sp>
      <p:sp>
        <p:nvSpPr>
          <p:cNvPr id="4" name="Marcador de texto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Haga clic para modificar el estilo de texto del patrón</a:t>
            </a:r>
          </a:p>
        </p:txBody>
      </p:sp>
      <p:sp>
        <p:nvSpPr>
          <p:cNvPr id="5" name="Marcador de fecha 3"/>
          <p:cNvSpPr>
            <a:spLocks noGrp="1"/>
          </p:cNvSpPr>
          <p:nvPr>
            <p:ph type="dt" sz="half" idx="10"/>
          </p:nvPr>
        </p:nvSpPr>
        <p:spPr/>
        <p:txBody>
          <a:bodyPr/>
          <a:lstStyle>
            <a:lvl1pPr>
              <a:defRPr/>
            </a:lvl1pPr>
          </a:lstStyle>
          <a:p>
            <a:pPr>
              <a:defRPr/>
            </a:pPr>
            <a:fld id="{9B0217AC-3649-4B44-836A-D3748D9AEF02}" type="datetimeFigureOut">
              <a:rPr lang="es-ES_tradnl"/>
              <a:pPr>
                <a:defRPr/>
              </a:pPr>
              <a:t>12/11/2014</a:t>
            </a:fld>
            <a:endParaRPr lang="es-ES_tradnl"/>
          </a:p>
        </p:txBody>
      </p:sp>
      <p:sp>
        <p:nvSpPr>
          <p:cNvPr id="6" name="Marcador de pie de página 4"/>
          <p:cNvSpPr>
            <a:spLocks noGrp="1"/>
          </p:cNvSpPr>
          <p:nvPr>
            <p:ph type="ftr" sz="quarter" idx="11"/>
          </p:nvPr>
        </p:nvSpPr>
        <p:spPr/>
        <p:txBody>
          <a:bodyPr/>
          <a:lstStyle>
            <a:lvl1pPr>
              <a:defRPr/>
            </a:lvl1pPr>
          </a:lstStyle>
          <a:p>
            <a:pPr>
              <a:defRPr/>
            </a:pPr>
            <a:endParaRPr lang="es-ES_tradnl"/>
          </a:p>
        </p:txBody>
      </p:sp>
      <p:sp>
        <p:nvSpPr>
          <p:cNvPr id="7" name="Marcador de número de diapositiva 5"/>
          <p:cNvSpPr>
            <a:spLocks noGrp="1"/>
          </p:cNvSpPr>
          <p:nvPr>
            <p:ph type="sldNum" sz="quarter" idx="12"/>
          </p:nvPr>
        </p:nvSpPr>
        <p:spPr/>
        <p:txBody>
          <a:bodyPr/>
          <a:lstStyle>
            <a:lvl1pPr>
              <a:defRPr/>
            </a:lvl1pPr>
          </a:lstStyle>
          <a:p>
            <a:pPr>
              <a:defRPr/>
            </a:pPr>
            <a:fld id="{84B92973-4F1A-4BEC-B409-36439AA31E45}" type="slidenum">
              <a:rPr lang="es-ES_tradnl"/>
              <a:pPr>
                <a:defRPr/>
              </a:pPr>
              <a:t>‹#›</a:t>
            </a:fld>
            <a:endParaRPr lang="es-ES_tradn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Marcador de título 1"/>
          <p:cNvSpPr>
            <a:spLocks noGrp="1"/>
          </p:cNvSpPr>
          <p:nvPr>
            <p:ph type="title"/>
          </p:nvPr>
        </p:nvSpPr>
        <p:spPr bwMode="auto">
          <a:xfrm>
            <a:off x="457200" y="206375"/>
            <a:ext cx="82296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 para editar título</a:t>
            </a:r>
            <a:endParaRPr lang="es-ES_tradnl" smtClean="0"/>
          </a:p>
        </p:txBody>
      </p:sp>
      <p:sp>
        <p:nvSpPr>
          <p:cNvPr id="1027" name="Marcador de texto 2"/>
          <p:cNvSpPr>
            <a:spLocks noGrp="1"/>
          </p:cNvSpPr>
          <p:nvPr>
            <p:ph type="body" idx="1"/>
          </p:nvPr>
        </p:nvSpPr>
        <p:spPr bwMode="auto">
          <a:xfrm>
            <a:off x="457200" y="1200150"/>
            <a:ext cx="8229600" cy="33940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endParaRPr lang="es-ES_tradnl" smtClean="0"/>
          </a:p>
        </p:txBody>
      </p:sp>
      <p:sp>
        <p:nvSpPr>
          <p:cNvPr id="4" name="Marcador de fecha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1C6FC96E-42EA-4126-AC6D-E19147BEC558}" type="datetimeFigureOut">
              <a:rPr lang="es-ES_tradnl"/>
              <a:pPr>
                <a:defRPr/>
              </a:pPr>
              <a:t>12/11/2014</a:t>
            </a:fld>
            <a:endParaRPr lang="es-ES_tradnl"/>
          </a:p>
        </p:txBody>
      </p:sp>
      <p:sp>
        <p:nvSpPr>
          <p:cNvPr id="5" name="Marcador de pie de página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s-ES_tradnl"/>
          </a:p>
        </p:txBody>
      </p:sp>
      <p:sp>
        <p:nvSpPr>
          <p:cNvPr id="6" name="Marcador de número de diapositiva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EED86E0A-8F7F-4C9A-845C-797387926188}" type="slidenum">
              <a:rPr lang="es-ES_tradnl"/>
              <a:pPr>
                <a:defRPr/>
              </a:pPr>
              <a:t>‹#›</a:t>
            </a:fld>
            <a:endParaRPr lang="es-ES_tradnl"/>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2.emf"/><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5.png"/><Relationship Id="rId7"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wmf"/><Relationship Id="rId5" Type="http://schemas.openxmlformats.org/officeDocument/2006/relationships/image" Target="../media/image13.wmf"/><Relationship Id="rId4" Type="http://schemas.openxmlformats.org/officeDocument/2006/relationships/image" Target="../media/image12.wmf"/></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Imagen 3" descr="fondo.jpg"/>
          <p:cNvPicPr>
            <a:picLocks noChangeAspect="1"/>
          </p:cNvPicPr>
          <p:nvPr/>
        </p:nvPicPr>
        <p:blipFill>
          <a:blip r:embed="rId3"/>
          <a:srcRect/>
          <a:stretch>
            <a:fillRect/>
          </a:stretch>
        </p:blipFill>
        <p:spPr bwMode="auto">
          <a:xfrm>
            <a:off x="0" y="0"/>
            <a:ext cx="9144000" cy="5143500"/>
          </a:xfrm>
          <a:prstGeom prst="rect">
            <a:avLst/>
          </a:prstGeom>
          <a:noFill/>
          <a:ln w="9525">
            <a:noFill/>
            <a:miter lim="800000"/>
            <a:headEnd/>
            <a:tailEnd/>
          </a:ln>
        </p:spPr>
      </p:pic>
      <p:sp>
        <p:nvSpPr>
          <p:cNvPr id="11" name="Rectángulo 10"/>
          <p:cNvSpPr/>
          <p:nvPr/>
        </p:nvSpPr>
        <p:spPr>
          <a:xfrm>
            <a:off x="0" y="1885950"/>
            <a:ext cx="9144000" cy="1219200"/>
          </a:xfrm>
          <a:prstGeom prst="rect">
            <a:avLst/>
          </a:prstGeom>
          <a:solidFill>
            <a:schemeClr val="bg1"/>
          </a:solidFill>
          <a:ln>
            <a:noFill/>
          </a:ln>
          <a:effectLst>
            <a:outerShdw blurRad="279400" dist="114300" dir="54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s-ES_tradnl"/>
          </a:p>
        </p:txBody>
      </p:sp>
      <p:pic>
        <p:nvPicPr>
          <p:cNvPr id="14339" name="Imagen 7"/>
          <p:cNvPicPr>
            <a:picLocks noChangeAspect="1"/>
          </p:cNvPicPr>
          <p:nvPr/>
        </p:nvPicPr>
        <p:blipFill>
          <a:blip r:embed="rId4"/>
          <a:srcRect l="18571" t="28571" r="18286" b="28572"/>
          <a:stretch>
            <a:fillRect/>
          </a:stretch>
        </p:blipFill>
        <p:spPr bwMode="auto">
          <a:xfrm>
            <a:off x="1828800" y="2038350"/>
            <a:ext cx="2590800" cy="914400"/>
          </a:xfrm>
          <a:prstGeom prst="rect">
            <a:avLst/>
          </a:prstGeom>
          <a:noFill/>
          <a:ln w="9525">
            <a:noFill/>
            <a:miter lim="800000"/>
            <a:headEnd/>
            <a:tailEnd/>
          </a:ln>
        </p:spPr>
      </p:pic>
      <p:pic>
        <p:nvPicPr>
          <p:cNvPr id="14340" name="Imagen 9"/>
          <p:cNvPicPr>
            <a:picLocks noChangeAspect="1"/>
          </p:cNvPicPr>
          <p:nvPr/>
        </p:nvPicPr>
        <p:blipFill>
          <a:blip r:embed="rId5"/>
          <a:srcRect l="10936" t="31580" r="10936" b="34210"/>
          <a:stretch>
            <a:fillRect/>
          </a:stretch>
        </p:blipFill>
        <p:spPr bwMode="auto">
          <a:xfrm>
            <a:off x="5060950" y="2105025"/>
            <a:ext cx="2254250" cy="771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Imagen 13" descr="fondo-2.jpg"/>
          <p:cNvPicPr>
            <a:picLocks noChangeAspect="1"/>
          </p:cNvPicPr>
          <p:nvPr/>
        </p:nvPicPr>
        <p:blipFill>
          <a:blip r:embed="rId3"/>
          <a:srcRect/>
          <a:stretch>
            <a:fillRect/>
          </a:stretch>
        </p:blipFill>
        <p:spPr bwMode="auto">
          <a:xfrm>
            <a:off x="71438" y="53975"/>
            <a:ext cx="9144000" cy="5143500"/>
          </a:xfrm>
          <a:prstGeom prst="rect">
            <a:avLst/>
          </a:prstGeom>
          <a:noFill/>
          <a:ln w="9525">
            <a:noFill/>
            <a:miter lim="800000"/>
            <a:headEnd/>
            <a:tailEnd/>
          </a:ln>
        </p:spPr>
      </p:pic>
      <p:sp>
        <p:nvSpPr>
          <p:cNvPr id="32770" name="1 Rectángulo"/>
          <p:cNvSpPr>
            <a:spLocks noChangeArrowheads="1"/>
          </p:cNvSpPr>
          <p:nvPr/>
        </p:nvSpPr>
        <p:spPr bwMode="auto">
          <a:xfrm>
            <a:off x="0" y="579438"/>
            <a:ext cx="8623300" cy="646112"/>
          </a:xfrm>
          <a:prstGeom prst="rect">
            <a:avLst/>
          </a:prstGeom>
          <a:noFill/>
          <a:ln w="9525">
            <a:noFill/>
            <a:miter lim="800000"/>
            <a:headEnd/>
            <a:tailEnd/>
          </a:ln>
        </p:spPr>
        <p:txBody>
          <a:bodyPr>
            <a:spAutoFit/>
          </a:bodyPr>
          <a:lstStyle/>
          <a:p>
            <a:pPr algn="ctr"/>
            <a:r>
              <a:rPr lang="es-CO" b="1">
                <a:solidFill>
                  <a:srgbClr val="439539"/>
                </a:solidFill>
                <a:latin typeface="Futura Std Book"/>
              </a:rPr>
              <a:t>DESARROLLO TURÍSTICO DE COMUNIDADES NEGRAS, AFROCOLOMBIANAS, RAIZALES Y PALENQUERAS</a:t>
            </a:r>
          </a:p>
        </p:txBody>
      </p:sp>
      <p:pic>
        <p:nvPicPr>
          <p:cNvPr id="32771" name="Picture 3"/>
          <p:cNvPicPr>
            <a:picLocks noChangeAspect="1" noChangeArrowheads="1"/>
          </p:cNvPicPr>
          <p:nvPr/>
        </p:nvPicPr>
        <p:blipFill>
          <a:blip r:embed="rId4"/>
          <a:srcRect/>
          <a:stretch>
            <a:fillRect/>
          </a:stretch>
        </p:blipFill>
        <p:spPr bwMode="auto">
          <a:xfrm>
            <a:off x="971550" y="1225550"/>
            <a:ext cx="2087563" cy="779463"/>
          </a:xfrm>
          <a:prstGeom prst="rect">
            <a:avLst/>
          </a:prstGeom>
          <a:noFill/>
          <a:ln w="9525">
            <a:noFill/>
            <a:miter lim="800000"/>
            <a:headEnd/>
            <a:tailEnd/>
          </a:ln>
        </p:spPr>
      </p:pic>
      <p:sp>
        <p:nvSpPr>
          <p:cNvPr id="3" name="2 CuadroTexto"/>
          <p:cNvSpPr txBox="1"/>
          <p:nvPr/>
        </p:nvSpPr>
        <p:spPr>
          <a:xfrm>
            <a:off x="4932363" y="1246188"/>
            <a:ext cx="3887787" cy="369887"/>
          </a:xfrm>
          <a:prstGeom prst="rect">
            <a:avLst/>
          </a:prstGeom>
          <a:noFill/>
        </p:spPr>
        <p:txBody>
          <a:bodyPr>
            <a:spAutoFit/>
          </a:bodyPr>
          <a:lstStyle/>
          <a:p>
            <a:pPr fontAlgn="auto">
              <a:spcBef>
                <a:spcPts val="0"/>
              </a:spcBef>
              <a:spcAft>
                <a:spcPts val="0"/>
              </a:spcAft>
              <a:defRPr/>
            </a:pPr>
            <a:r>
              <a:rPr lang="es-CO" b="1" dirty="0">
                <a:solidFill>
                  <a:schemeClr val="accent3">
                    <a:lumMod val="75000"/>
                  </a:schemeClr>
                </a:solidFill>
                <a:latin typeface="+mn-lt"/>
                <a:cs typeface="+mn-cs"/>
              </a:rPr>
              <a:t>CONVENIO 130 A DE 2013</a:t>
            </a:r>
            <a:endParaRPr lang="es-CO" b="1" dirty="0">
              <a:solidFill>
                <a:schemeClr val="accent3">
                  <a:lumMod val="75000"/>
                </a:schemeClr>
              </a:solidFill>
              <a:latin typeface="+mn-lt"/>
              <a:cs typeface="+mn-cs"/>
            </a:endParaRPr>
          </a:p>
        </p:txBody>
      </p:sp>
      <p:sp>
        <p:nvSpPr>
          <p:cNvPr id="32773" name="12 Rectángulo"/>
          <p:cNvSpPr>
            <a:spLocks noChangeArrowheads="1"/>
          </p:cNvSpPr>
          <p:nvPr/>
        </p:nvSpPr>
        <p:spPr bwMode="auto">
          <a:xfrm>
            <a:off x="4051300" y="1797050"/>
            <a:ext cx="4572000" cy="2584450"/>
          </a:xfrm>
          <a:prstGeom prst="rect">
            <a:avLst/>
          </a:prstGeom>
          <a:noFill/>
          <a:ln w="9525">
            <a:noFill/>
            <a:miter lim="800000"/>
            <a:headEnd/>
            <a:tailEnd/>
          </a:ln>
        </p:spPr>
        <p:txBody>
          <a:bodyPr>
            <a:spAutoFit/>
          </a:bodyPr>
          <a:lstStyle/>
          <a:p>
            <a:pPr algn="just"/>
            <a:r>
              <a:rPr lang="es-CO">
                <a:latin typeface="Calibri" pitchFamily="34" charset="0"/>
              </a:rPr>
              <a:t>Aunar esfuerzos de cooperación para el desarrollo de proyectos turísticos asociativos y solidarios bajo esquemas empresariales de la economía solidaria a través de la identificación, selección y acompañamiento de iniciativas de negocio turísticos y de esta manera mejorar las condiciones de vida de la población Negra, Afrocolombiana, Palenquera y Raizal. </a:t>
            </a:r>
          </a:p>
        </p:txBody>
      </p:sp>
      <p:pic>
        <p:nvPicPr>
          <p:cNvPr id="32774" name="Picture 4"/>
          <p:cNvPicPr>
            <a:picLocks noChangeAspect="1" noChangeArrowheads="1"/>
          </p:cNvPicPr>
          <p:nvPr/>
        </p:nvPicPr>
        <p:blipFill>
          <a:blip r:embed="rId5"/>
          <a:srcRect/>
          <a:stretch>
            <a:fillRect/>
          </a:stretch>
        </p:blipFill>
        <p:spPr bwMode="auto">
          <a:xfrm>
            <a:off x="1258888" y="3724275"/>
            <a:ext cx="2451100" cy="639763"/>
          </a:xfrm>
          <a:prstGeom prst="rect">
            <a:avLst/>
          </a:prstGeom>
          <a:noFill/>
          <a:ln w="9525">
            <a:noFill/>
            <a:miter lim="800000"/>
            <a:headEnd/>
            <a:tailEnd/>
          </a:ln>
        </p:spPr>
      </p:pic>
      <p:pic>
        <p:nvPicPr>
          <p:cNvPr id="32775" name="Picture 5"/>
          <p:cNvPicPr>
            <a:picLocks noChangeAspect="1" noChangeArrowheads="1"/>
          </p:cNvPicPr>
          <p:nvPr/>
        </p:nvPicPr>
        <p:blipFill>
          <a:blip r:embed="rId6"/>
          <a:srcRect/>
          <a:stretch>
            <a:fillRect/>
          </a:stretch>
        </p:blipFill>
        <p:spPr bwMode="auto">
          <a:xfrm>
            <a:off x="1192213" y="2905125"/>
            <a:ext cx="2517775" cy="665163"/>
          </a:xfrm>
          <a:prstGeom prst="rect">
            <a:avLst/>
          </a:prstGeom>
          <a:noFill/>
          <a:ln w="9525">
            <a:noFill/>
            <a:miter lim="800000"/>
            <a:headEnd/>
            <a:tailEnd/>
          </a:ln>
        </p:spPr>
      </p:pic>
      <p:pic>
        <p:nvPicPr>
          <p:cNvPr id="32776" name="Picture 6"/>
          <p:cNvPicPr>
            <a:picLocks noChangeAspect="1" noChangeArrowheads="1"/>
          </p:cNvPicPr>
          <p:nvPr/>
        </p:nvPicPr>
        <p:blipFill>
          <a:blip r:embed="rId7"/>
          <a:srcRect/>
          <a:stretch>
            <a:fillRect/>
          </a:stretch>
        </p:blipFill>
        <p:spPr bwMode="auto">
          <a:xfrm>
            <a:off x="1119188" y="1990725"/>
            <a:ext cx="2590800" cy="91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Imagen 13" descr="fondo-2.jpg"/>
          <p:cNvPicPr>
            <a:picLocks noChangeAspect="1"/>
          </p:cNvPicPr>
          <p:nvPr/>
        </p:nvPicPr>
        <p:blipFill>
          <a:blip r:embed="rId3"/>
          <a:srcRect/>
          <a:stretch>
            <a:fillRect/>
          </a:stretch>
        </p:blipFill>
        <p:spPr bwMode="auto">
          <a:xfrm>
            <a:off x="-52388" y="0"/>
            <a:ext cx="9144001" cy="5143500"/>
          </a:xfrm>
          <a:prstGeom prst="rect">
            <a:avLst/>
          </a:prstGeom>
          <a:noFill/>
          <a:ln w="9525">
            <a:noFill/>
            <a:miter lim="800000"/>
            <a:headEnd/>
            <a:tailEnd/>
          </a:ln>
        </p:spPr>
      </p:pic>
      <p:pic>
        <p:nvPicPr>
          <p:cNvPr id="34818" name="Picture 2"/>
          <p:cNvPicPr>
            <a:picLocks noChangeAspect="1" noChangeArrowheads="1"/>
          </p:cNvPicPr>
          <p:nvPr/>
        </p:nvPicPr>
        <p:blipFill>
          <a:blip r:embed="rId4"/>
          <a:srcRect/>
          <a:stretch>
            <a:fillRect/>
          </a:stretch>
        </p:blipFill>
        <p:spPr bwMode="auto">
          <a:xfrm>
            <a:off x="4787900" y="1276350"/>
            <a:ext cx="3530600" cy="2359025"/>
          </a:xfrm>
          <a:prstGeom prst="rect">
            <a:avLst/>
          </a:prstGeom>
          <a:noFill/>
          <a:ln w="9525">
            <a:noFill/>
            <a:miter lim="800000"/>
            <a:headEnd/>
            <a:tailEnd/>
          </a:ln>
        </p:spPr>
      </p:pic>
      <p:pic>
        <p:nvPicPr>
          <p:cNvPr id="34819" name="Picture 2"/>
          <p:cNvPicPr>
            <a:picLocks noChangeAspect="1" noChangeArrowheads="1"/>
          </p:cNvPicPr>
          <p:nvPr/>
        </p:nvPicPr>
        <p:blipFill>
          <a:blip r:embed="rId5"/>
          <a:srcRect/>
          <a:stretch>
            <a:fillRect/>
          </a:stretch>
        </p:blipFill>
        <p:spPr bwMode="auto">
          <a:xfrm>
            <a:off x="1403350" y="1611313"/>
            <a:ext cx="2160588" cy="1320800"/>
          </a:xfrm>
          <a:prstGeom prst="rect">
            <a:avLst/>
          </a:prstGeom>
          <a:noFill/>
          <a:ln w="9525">
            <a:noFill/>
            <a:miter lim="800000"/>
            <a:headEnd/>
            <a:tailEnd/>
          </a:ln>
        </p:spPr>
      </p:pic>
      <p:sp>
        <p:nvSpPr>
          <p:cNvPr id="2" name="1 CuadroTexto"/>
          <p:cNvSpPr txBox="1"/>
          <p:nvPr/>
        </p:nvSpPr>
        <p:spPr>
          <a:xfrm>
            <a:off x="827088" y="555625"/>
            <a:ext cx="3744912" cy="461963"/>
          </a:xfrm>
          <a:prstGeom prst="rect">
            <a:avLst/>
          </a:prstGeom>
          <a:noFill/>
        </p:spPr>
        <p:txBody>
          <a:bodyPr>
            <a:spAutoFit/>
          </a:bodyPr>
          <a:lstStyle/>
          <a:p>
            <a:pPr fontAlgn="auto">
              <a:spcBef>
                <a:spcPts val="0"/>
              </a:spcBef>
              <a:spcAft>
                <a:spcPts val="0"/>
              </a:spcAft>
              <a:defRPr/>
            </a:pPr>
            <a:r>
              <a:rPr lang="es-CO" sz="2400" b="1" dirty="0">
                <a:solidFill>
                  <a:schemeClr val="accent3">
                    <a:lumMod val="75000"/>
                  </a:schemeClr>
                </a:solidFill>
                <a:latin typeface="+mn-lt"/>
                <a:cs typeface="+mn-cs"/>
              </a:rPr>
              <a:t>Ejecución Fase 1. </a:t>
            </a:r>
            <a:endParaRPr lang="es-CO" sz="2400" b="1" dirty="0">
              <a:solidFill>
                <a:schemeClr val="accent3">
                  <a:lumMod val="75000"/>
                </a:schemeClr>
              </a:solidFill>
              <a:latin typeface="+mn-lt"/>
              <a:cs typeface="+mn-cs"/>
            </a:endParaRPr>
          </a:p>
        </p:txBody>
      </p:sp>
      <p:sp>
        <p:nvSpPr>
          <p:cNvPr id="9" name="8 CuadroTexto"/>
          <p:cNvSpPr txBox="1"/>
          <p:nvPr/>
        </p:nvSpPr>
        <p:spPr>
          <a:xfrm>
            <a:off x="465138" y="3270250"/>
            <a:ext cx="4105275" cy="1077913"/>
          </a:xfrm>
          <a:prstGeom prst="rect">
            <a:avLst/>
          </a:prstGeom>
          <a:noFill/>
        </p:spPr>
        <p:txBody>
          <a:bodyPr>
            <a:spAutoFit/>
          </a:bodyPr>
          <a:lstStyle/>
          <a:p>
            <a:pPr algn="ctr" fontAlgn="auto">
              <a:spcBef>
                <a:spcPts val="0"/>
              </a:spcBef>
              <a:spcAft>
                <a:spcPts val="0"/>
              </a:spcAft>
              <a:defRPr/>
            </a:pPr>
            <a:r>
              <a:rPr lang="es-CO" sz="3200" b="1" dirty="0">
                <a:solidFill>
                  <a:schemeClr val="accent3">
                    <a:lumMod val="75000"/>
                  </a:schemeClr>
                </a:solidFill>
                <a:latin typeface="+mn-lt"/>
                <a:cs typeface="+mn-cs"/>
              </a:rPr>
              <a:t>Capacitación y formalización</a:t>
            </a:r>
            <a:endParaRPr lang="es-CO" sz="3200" b="1" dirty="0">
              <a:solidFill>
                <a:schemeClr val="accent3">
                  <a:lumMod val="75000"/>
                </a:schemeClr>
              </a:solidFill>
              <a:latin typeface="+mn-lt"/>
              <a:cs typeface="+mn-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Imagen 13" descr="fondo-2.jpg"/>
          <p:cNvPicPr>
            <a:picLocks noChangeAspect="1"/>
          </p:cNvPicPr>
          <p:nvPr/>
        </p:nvPicPr>
        <p:blipFill>
          <a:blip r:embed="rId3"/>
          <a:srcRect/>
          <a:stretch>
            <a:fillRect/>
          </a:stretch>
        </p:blipFill>
        <p:spPr bwMode="auto">
          <a:xfrm>
            <a:off x="0" y="-9525"/>
            <a:ext cx="9144000" cy="5153025"/>
          </a:xfrm>
          <a:prstGeom prst="rect">
            <a:avLst/>
          </a:prstGeom>
          <a:noFill/>
          <a:ln w="9525">
            <a:noFill/>
            <a:miter lim="800000"/>
            <a:headEnd/>
            <a:tailEnd/>
          </a:ln>
        </p:spPr>
      </p:pic>
      <p:sp>
        <p:nvSpPr>
          <p:cNvPr id="36866" name="CuadroTexto 10"/>
          <p:cNvSpPr txBox="1">
            <a:spLocks noChangeArrowheads="1"/>
          </p:cNvSpPr>
          <p:nvPr/>
        </p:nvSpPr>
        <p:spPr bwMode="auto">
          <a:xfrm>
            <a:off x="3206750" y="2925763"/>
            <a:ext cx="827088" cy="276225"/>
          </a:xfrm>
          <a:prstGeom prst="rect">
            <a:avLst/>
          </a:prstGeom>
          <a:noFill/>
          <a:ln w="9525">
            <a:noFill/>
            <a:miter lim="800000"/>
            <a:headEnd/>
            <a:tailEnd/>
          </a:ln>
        </p:spPr>
        <p:txBody>
          <a:bodyPr>
            <a:spAutoFit/>
          </a:bodyPr>
          <a:lstStyle/>
          <a:p>
            <a:r>
              <a:rPr lang="es-ES_tradnl" sz="1200" b="1">
                <a:solidFill>
                  <a:schemeClr val="bg1"/>
                </a:solidFill>
                <a:latin typeface="Avenir LT Std 35 Light"/>
                <a:ea typeface="Avenir LT Std 35 Light"/>
                <a:cs typeface="Avenir LT Std 35 Light"/>
              </a:rPr>
              <a:t>2,7 M</a:t>
            </a:r>
            <a:endParaRPr lang="es-ES_tradnl" sz="1000" b="1">
              <a:solidFill>
                <a:schemeClr val="bg1"/>
              </a:solidFill>
              <a:latin typeface="Avenir LT Std 35 Light"/>
              <a:ea typeface="Avenir LT Std 35 Light"/>
              <a:cs typeface="Avenir LT Std 35 Light"/>
            </a:endParaRPr>
          </a:p>
        </p:txBody>
      </p:sp>
      <p:sp>
        <p:nvSpPr>
          <p:cNvPr id="13" name="CuadroTexto 12"/>
          <p:cNvSpPr txBox="1"/>
          <p:nvPr/>
        </p:nvSpPr>
        <p:spPr>
          <a:xfrm>
            <a:off x="3160713" y="3111500"/>
            <a:ext cx="828675" cy="261938"/>
          </a:xfrm>
          <a:prstGeom prst="rect">
            <a:avLst/>
          </a:prstGeom>
          <a:noFill/>
        </p:spPr>
        <p:txBody>
          <a:bodyPr>
            <a:spAutoFit/>
          </a:bodyPr>
          <a:lstStyle/>
          <a:p>
            <a:pPr fontAlgn="auto">
              <a:spcBef>
                <a:spcPts val="0"/>
              </a:spcBef>
              <a:spcAft>
                <a:spcPts val="0"/>
              </a:spcAft>
              <a:defRPr/>
            </a:pPr>
            <a:r>
              <a:rPr lang="es-ES_tradnl" sz="1050" b="1" dirty="0">
                <a:solidFill>
                  <a:schemeClr val="bg1"/>
                </a:solidFill>
                <a:latin typeface="Avenir LT Std 35 Light"/>
                <a:cs typeface="Avenir LT Std 35 Light"/>
              </a:rPr>
              <a:t>viajeros</a:t>
            </a:r>
            <a:endParaRPr lang="es-ES_tradnl" sz="800" b="1" dirty="0">
              <a:solidFill>
                <a:schemeClr val="bg1"/>
              </a:solidFill>
              <a:latin typeface="Avenir LT Std 35 Light"/>
              <a:cs typeface="Avenir LT Std 35 Light"/>
            </a:endParaRPr>
          </a:p>
        </p:txBody>
      </p:sp>
      <p:sp>
        <p:nvSpPr>
          <p:cNvPr id="3" name="2 CuadroTexto"/>
          <p:cNvSpPr txBox="1"/>
          <p:nvPr/>
        </p:nvSpPr>
        <p:spPr>
          <a:xfrm>
            <a:off x="395288" y="857250"/>
            <a:ext cx="6911975" cy="1908175"/>
          </a:xfrm>
          <a:prstGeom prst="rect">
            <a:avLst/>
          </a:prstGeom>
          <a:noFill/>
        </p:spPr>
        <p:txBody>
          <a:bodyPr>
            <a:spAutoFit/>
          </a:bodyPr>
          <a:lstStyle/>
          <a:p>
            <a:pPr marL="285750" indent="-285750" fontAlgn="auto">
              <a:spcBef>
                <a:spcPts val="0"/>
              </a:spcBef>
              <a:spcAft>
                <a:spcPts val="0"/>
              </a:spcAft>
              <a:buFont typeface="Wingdings" panose="05000000000000000000" pitchFamily="2" charset="2"/>
              <a:buChar char="ü"/>
              <a:defRPr/>
            </a:pPr>
            <a:r>
              <a:rPr lang="es-CO" dirty="0">
                <a:solidFill>
                  <a:schemeClr val="accent3">
                    <a:lumMod val="75000"/>
                  </a:schemeClr>
                </a:solidFill>
                <a:latin typeface="+mn-lt"/>
                <a:cs typeface="+mn-cs"/>
              </a:rPr>
              <a:t>15</a:t>
            </a:r>
            <a:r>
              <a:rPr lang="es-CO" dirty="0">
                <a:latin typeface="+mn-lt"/>
                <a:cs typeface="+mn-cs"/>
              </a:rPr>
              <a:t> </a:t>
            </a:r>
            <a:r>
              <a:rPr lang="es-CO" sz="2000" dirty="0">
                <a:solidFill>
                  <a:schemeClr val="accent3">
                    <a:lumMod val="75000"/>
                  </a:schemeClr>
                </a:solidFill>
                <a:latin typeface="+mn-lt"/>
                <a:cs typeface="+mn-cs"/>
              </a:rPr>
              <a:t>poblaciones de Comunidades Negras, Afrocolombianas, Raizales y </a:t>
            </a:r>
            <a:r>
              <a:rPr lang="es-CO" sz="2000" dirty="0" err="1">
                <a:solidFill>
                  <a:schemeClr val="accent3">
                    <a:lumMod val="75000"/>
                  </a:schemeClr>
                </a:solidFill>
                <a:latin typeface="+mn-lt"/>
                <a:cs typeface="+mn-cs"/>
              </a:rPr>
              <a:t>Palenqueras</a:t>
            </a:r>
            <a:r>
              <a:rPr lang="es-CO" sz="2000" dirty="0">
                <a:solidFill>
                  <a:schemeClr val="accent3">
                    <a:lumMod val="75000"/>
                  </a:schemeClr>
                </a:solidFill>
                <a:latin typeface="+mn-lt"/>
                <a:cs typeface="+mn-cs"/>
              </a:rPr>
              <a:t> impactadas.</a:t>
            </a:r>
          </a:p>
          <a:p>
            <a:pPr fontAlgn="auto">
              <a:spcBef>
                <a:spcPts val="0"/>
              </a:spcBef>
              <a:spcAft>
                <a:spcPts val="0"/>
              </a:spcAft>
              <a:defRPr/>
            </a:pPr>
            <a:r>
              <a:rPr lang="es-CO" sz="2000" dirty="0">
                <a:solidFill>
                  <a:schemeClr val="accent3">
                    <a:lumMod val="75000"/>
                  </a:schemeClr>
                </a:solidFill>
                <a:latin typeface="+mn-lt"/>
                <a:cs typeface="+mn-cs"/>
              </a:rPr>
              <a:t> </a:t>
            </a:r>
            <a:r>
              <a:rPr lang="es-CO" sz="2000" dirty="0">
                <a:solidFill>
                  <a:schemeClr val="accent3">
                    <a:lumMod val="75000"/>
                  </a:schemeClr>
                </a:solidFill>
                <a:latin typeface="+mn-lt"/>
                <a:cs typeface="+mn-cs"/>
              </a:rPr>
              <a:t>            - Creación de 9 </a:t>
            </a:r>
            <a:r>
              <a:rPr lang="es-CO" sz="2000" dirty="0" err="1">
                <a:solidFill>
                  <a:schemeClr val="accent3">
                    <a:lumMod val="75000"/>
                  </a:schemeClr>
                </a:solidFill>
                <a:latin typeface="+mn-lt"/>
                <a:cs typeface="+mn-cs"/>
              </a:rPr>
              <a:t>Asociciones</a:t>
            </a:r>
            <a:endParaRPr lang="es-CO" sz="2000" dirty="0">
              <a:solidFill>
                <a:schemeClr val="accent3">
                  <a:lumMod val="75000"/>
                </a:schemeClr>
              </a:solidFill>
              <a:latin typeface="+mn-lt"/>
              <a:cs typeface="+mn-cs"/>
            </a:endParaRPr>
          </a:p>
          <a:p>
            <a:pPr fontAlgn="auto">
              <a:spcBef>
                <a:spcPts val="0"/>
              </a:spcBef>
              <a:spcAft>
                <a:spcPts val="0"/>
              </a:spcAft>
              <a:defRPr/>
            </a:pPr>
            <a:r>
              <a:rPr lang="es-CO" sz="2000" dirty="0">
                <a:solidFill>
                  <a:schemeClr val="accent3">
                    <a:lumMod val="75000"/>
                  </a:schemeClr>
                </a:solidFill>
                <a:latin typeface="+mn-lt"/>
                <a:cs typeface="+mn-cs"/>
              </a:rPr>
              <a:t> </a:t>
            </a:r>
            <a:r>
              <a:rPr lang="es-CO" sz="2000" dirty="0">
                <a:solidFill>
                  <a:schemeClr val="accent3">
                    <a:lumMod val="75000"/>
                  </a:schemeClr>
                </a:solidFill>
                <a:latin typeface="+mn-lt"/>
                <a:cs typeface="+mn-cs"/>
              </a:rPr>
              <a:t>            - Fortalecimiento de 6 asociaciones </a:t>
            </a:r>
          </a:p>
          <a:p>
            <a:pPr fontAlgn="auto">
              <a:spcBef>
                <a:spcPts val="0"/>
              </a:spcBef>
              <a:spcAft>
                <a:spcPts val="0"/>
              </a:spcAft>
              <a:defRPr/>
            </a:pPr>
            <a:endParaRPr lang="es-CO" sz="2000" dirty="0">
              <a:solidFill>
                <a:schemeClr val="accent3">
                  <a:lumMod val="75000"/>
                </a:schemeClr>
              </a:solidFill>
              <a:latin typeface="+mn-lt"/>
              <a:cs typeface="+mn-cs"/>
            </a:endParaRPr>
          </a:p>
          <a:p>
            <a:pPr fontAlgn="auto">
              <a:spcBef>
                <a:spcPts val="0"/>
              </a:spcBef>
              <a:spcAft>
                <a:spcPts val="0"/>
              </a:spcAft>
              <a:defRPr/>
            </a:pPr>
            <a:endParaRPr lang="es-CO" dirty="0">
              <a:latin typeface="+mn-lt"/>
              <a:cs typeface="+mn-cs"/>
            </a:endParaRPr>
          </a:p>
        </p:txBody>
      </p:sp>
      <p:sp>
        <p:nvSpPr>
          <p:cNvPr id="16" name="15 CuadroTexto"/>
          <p:cNvSpPr txBox="1"/>
          <p:nvPr/>
        </p:nvSpPr>
        <p:spPr>
          <a:xfrm>
            <a:off x="4084638" y="3136900"/>
            <a:ext cx="4591050" cy="1016000"/>
          </a:xfrm>
          <a:prstGeom prst="rect">
            <a:avLst/>
          </a:prstGeom>
          <a:noFill/>
        </p:spPr>
        <p:txBody>
          <a:bodyPr>
            <a:spAutoFit/>
          </a:bodyPr>
          <a:lstStyle/>
          <a:p>
            <a:pPr fontAlgn="auto">
              <a:spcBef>
                <a:spcPts val="0"/>
              </a:spcBef>
              <a:spcAft>
                <a:spcPts val="0"/>
              </a:spcAft>
              <a:defRPr/>
            </a:pPr>
            <a:r>
              <a:rPr lang="es-CO" sz="2000" dirty="0">
                <a:solidFill>
                  <a:schemeClr val="accent3">
                    <a:lumMod val="75000"/>
                  </a:schemeClr>
                </a:solidFill>
                <a:latin typeface="+mn-lt"/>
                <a:cs typeface="+mn-cs"/>
              </a:rPr>
              <a:t>Beneficiarios Directos: 880 personas</a:t>
            </a:r>
          </a:p>
          <a:p>
            <a:pPr fontAlgn="auto">
              <a:spcBef>
                <a:spcPts val="0"/>
              </a:spcBef>
              <a:spcAft>
                <a:spcPts val="0"/>
              </a:spcAft>
              <a:defRPr/>
            </a:pPr>
            <a:r>
              <a:rPr lang="es-CO" sz="2000" dirty="0">
                <a:solidFill>
                  <a:schemeClr val="accent3">
                    <a:lumMod val="75000"/>
                  </a:schemeClr>
                </a:solidFill>
                <a:latin typeface="+mn-lt"/>
                <a:cs typeface="+mn-cs"/>
              </a:rPr>
              <a:t>Beneficiarios indirectos: 19.000 personas aprox.</a:t>
            </a:r>
            <a:endParaRPr lang="es-CO" sz="2000" dirty="0">
              <a:solidFill>
                <a:schemeClr val="accent3">
                  <a:lumMod val="75000"/>
                </a:schemeClr>
              </a:solidFill>
              <a:latin typeface="+mn-lt"/>
              <a:cs typeface="+mn-cs"/>
            </a:endParaRPr>
          </a:p>
        </p:txBody>
      </p:sp>
      <p:pic>
        <p:nvPicPr>
          <p:cNvPr id="36870" name="Picture 2"/>
          <p:cNvPicPr>
            <a:picLocks noChangeAspect="1" noChangeArrowheads="1"/>
          </p:cNvPicPr>
          <p:nvPr/>
        </p:nvPicPr>
        <p:blipFill>
          <a:blip r:embed="rId4"/>
          <a:srcRect/>
          <a:stretch>
            <a:fillRect/>
          </a:stretch>
        </p:blipFill>
        <p:spPr bwMode="auto">
          <a:xfrm>
            <a:off x="588963" y="3014663"/>
            <a:ext cx="3382962" cy="1573212"/>
          </a:xfrm>
          <a:prstGeom prst="rect">
            <a:avLst/>
          </a:prstGeom>
          <a:noFill/>
          <a:ln w="9525">
            <a:noFill/>
            <a:miter lim="800000"/>
            <a:headEnd/>
            <a:tailEnd/>
          </a:ln>
        </p:spPr>
      </p:pic>
      <p:pic>
        <p:nvPicPr>
          <p:cNvPr id="36871" name="Picture 6"/>
          <p:cNvPicPr>
            <a:picLocks noChangeAspect="1" noChangeArrowheads="1"/>
          </p:cNvPicPr>
          <p:nvPr/>
        </p:nvPicPr>
        <p:blipFill>
          <a:blip r:embed="rId5"/>
          <a:srcRect/>
          <a:stretch>
            <a:fillRect/>
          </a:stretch>
        </p:blipFill>
        <p:spPr bwMode="auto">
          <a:xfrm>
            <a:off x="5724525" y="1352550"/>
            <a:ext cx="2600325" cy="1731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Imagen 13" descr="fondo-2.jpg"/>
          <p:cNvPicPr>
            <a:picLocks noChangeAspect="1"/>
          </p:cNvPicPr>
          <p:nvPr/>
        </p:nvPicPr>
        <p:blipFill>
          <a:blip r:embed="rId3"/>
          <a:srcRect/>
          <a:stretch>
            <a:fillRect/>
          </a:stretch>
        </p:blipFill>
        <p:spPr bwMode="auto">
          <a:xfrm>
            <a:off x="31750" y="0"/>
            <a:ext cx="9144000" cy="5143500"/>
          </a:xfrm>
          <a:prstGeom prst="rect">
            <a:avLst/>
          </a:prstGeom>
          <a:noFill/>
          <a:ln w="9525">
            <a:noFill/>
            <a:miter lim="800000"/>
            <a:headEnd/>
            <a:tailEnd/>
          </a:ln>
        </p:spPr>
      </p:pic>
      <p:sp>
        <p:nvSpPr>
          <p:cNvPr id="38914" name="2 CuadroTexto"/>
          <p:cNvSpPr txBox="1">
            <a:spLocks noChangeArrowheads="1"/>
          </p:cNvSpPr>
          <p:nvPr/>
        </p:nvSpPr>
        <p:spPr bwMode="auto">
          <a:xfrm>
            <a:off x="900113" y="555625"/>
            <a:ext cx="7775575" cy="646113"/>
          </a:xfrm>
          <a:prstGeom prst="rect">
            <a:avLst/>
          </a:prstGeom>
          <a:noFill/>
          <a:ln w="9525">
            <a:noFill/>
            <a:miter lim="800000"/>
            <a:headEnd/>
            <a:tailEnd/>
          </a:ln>
        </p:spPr>
        <p:txBody>
          <a:bodyPr>
            <a:spAutoFit/>
          </a:bodyPr>
          <a:lstStyle/>
          <a:p>
            <a:r>
              <a:rPr lang="es-CO">
                <a:latin typeface="Calibri" pitchFamily="34" charset="0"/>
              </a:rPr>
              <a:t>TERRITORIOS DE COMUNIDADES NEGRAS, AFOCOLOMBIANAS, RAIZALES Y PALENQUERAS BENFICIADOS.  </a:t>
            </a:r>
          </a:p>
        </p:txBody>
      </p:sp>
      <p:pic>
        <p:nvPicPr>
          <p:cNvPr id="38915" name="Picture 2" descr="https://encrypted-tbn3.gstatic.com/images?q=tbn:ANd9GcR5AF4n_63Q3fetD7uOHLT-st6nGcutX__ZvVa8CILlv5pezLKQWA"/>
          <p:cNvPicPr>
            <a:picLocks noChangeAspect="1" noChangeArrowheads="1"/>
          </p:cNvPicPr>
          <p:nvPr/>
        </p:nvPicPr>
        <p:blipFill>
          <a:blip r:embed="rId4"/>
          <a:srcRect/>
          <a:stretch>
            <a:fillRect/>
          </a:stretch>
        </p:blipFill>
        <p:spPr bwMode="auto">
          <a:xfrm>
            <a:off x="5003800" y="1403350"/>
            <a:ext cx="3116263" cy="2336800"/>
          </a:xfrm>
          <a:prstGeom prst="rect">
            <a:avLst/>
          </a:prstGeom>
          <a:noFill/>
          <a:ln w="9525">
            <a:noFill/>
            <a:miter lim="800000"/>
            <a:headEnd/>
            <a:tailEnd/>
          </a:ln>
        </p:spPr>
      </p:pic>
      <p:sp>
        <p:nvSpPr>
          <p:cNvPr id="38916" name="3 Rectángulo"/>
          <p:cNvSpPr>
            <a:spLocks noChangeArrowheads="1"/>
          </p:cNvSpPr>
          <p:nvPr/>
        </p:nvSpPr>
        <p:spPr bwMode="auto">
          <a:xfrm>
            <a:off x="1116013" y="1443038"/>
            <a:ext cx="3671887" cy="2862262"/>
          </a:xfrm>
          <a:prstGeom prst="rect">
            <a:avLst/>
          </a:prstGeom>
          <a:noFill/>
          <a:ln w="9525">
            <a:noFill/>
            <a:miter lim="800000"/>
            <a:headEnd/>
            <a:tailEnd/>
          </a:ln>
        </p:spPr>
        <p:txBody>
          <a:bodyPr>
            <a:spAutoFit/>
          </a:bodyPr>
          <a:lstStyle/>
          <a:p>
            <a:r>
              <a:rPr lang="es-ES" sz="1200" i="1">
                <a:latin typeface="Calibri" pitchFamily="34" charset="0"/>
              </a:rPr>
              <a:t>1. San Andrés </a:t>
            </a:r>
            <a:endParaRPr lang="es-CO" sz="1200">
              <a:latin typeface="Calibri" pitchFamily="34" charset="0"/>
            </a:endParaRPr>
          </a:p>
          <a:p>
            <a:r>
              <a:rPr lang="es-ES" sz="1200" i="1">
                <a:latin typeface="Calibri" pitchFamily="34" charset="0"/>
              </a:rPr>
              <a:t>2. San Basilio de Palenque </a:t>
            </a:r>
            <a:endParaRPr lang="es-CO" sz="1200">
              <a:latin typeface="Calibri" pitchFamily="34" charset="0"/>
            </a:endParaRPr>
          </a:p>
          <a:p>
            <a:r>
              <a:rPr lang="es-ES" sz="1200" i="1">
                <a:latin typeface="Calibri" pitchFamily="34" charset="0"/>
              </a:rPr>
              <a:t>3. Valledupar – Cesar </a:t>
            </a:r>
            <a:endParaRPr lang="es-CO" sz="1200">
              <a:latin typeface="Calibri" pitchFamily="34" charset="0"/>
            </a:endParaRPr>
          </a:p>
          <a:p>
            <a:r>
              <a:rPr lang="es-ES" sz="1200" i="1">
                <a:latin typeface="Calibri" pitchFamily="34" charset="0"/>
              </a:rPr>
              <a:t>4. Puerto Escondido - Córdoba</a:t>
            </a:r>
            <a:endParaRPr lang="es-CO" sz="1200">
              <a:latin typeface="Calibri" pitchFamily="34" charset="0"/>
            </a:endParaRPr>
          </a:p>
          <a:p>
            <a:r>
              <a:rPr lang="es-ES" sz="1200" i="1">
                <a:latin typeface="Calibri" pitchFamily="34" charset="0"/>
              </a:rPr>
              <a:t>5. Tolú – Sucre- </a:t>
            </a:r>
            <a:endParaRPr lang="es-CO" sz="1200">
              <a:latin typeface="Calibri" pitchFamily="34" charset="0"/>
            </a:endParaRPr>
          </a:p>
          <a:p>
            <a:r>
              <a:rPr lang="es-ES" sz="1200" i="1">
                <a:latin typeface="Calibri" pitchFamily="34" charset="0"/>
              </a:rPr>
              <a:t>6. San Bernardo del Viento- Córdoba</a:t>
            </a:r>
            <a:endParaRPr lang="es-CO" sz="1200">
              <a:latin typeface="Calibri" pitchFamily="34" charset="0"/>
            </a:endParaRPr>
          </a:p>
          <a:p>
            <a:r>
              <a:rPr lang="es-ES" sz="1200" i="1">
                <a:latin typeface="Calibri" pitchFamily="34" charset="0"/>
              </a:rPr>
              <a:t>7. Coveñas - Sucre</a:t>
            </a:r>
            <a:endParaRPr lang="es-CO" sz="1200">
              <a:latin typeface="Calibri" pitchFamily="34" charset="0"/>
            </a:endParaRPr>
          </a:p>
          <a:p>
            <a:r>
              <a:rPr lang="es-ES" sz="1200" i="1">
                <a:latin typeface="Calibri" pitchFamily="34" charset="0"/>
              </a:rPr>
              <a:t>8. Moñitos - Córdoba</a:t>
            </a:r>
            <a:endParaRPr lang="es-CO" sz="1200">
              <a:latin typeface="Calibri" pitchFamily="34" charset="0"/>
            </a:endParaRPr>
          </a:p>
          <a:p>
            <a:r>
              <a:rPr lang="es-ES" sz="1200" i="1">
                <a:latin typeface="Calibri" pitchFamily="34" charset="0"/>
              </a:rPr>
              <a:t>9. Lorica - Córdoba</a:t>
            </a:r>
            <a:endParaRPr lang="es-CO" sz="1200">
              <a:latin typeface="Calibri" pitchFamily="34" charset="0"/>
            </a:endParaRPr>
          </a:p>
          <a:p>
            <a:r>
              <a:rPr lang="es-ES" sz="1200" i="1">
                <a:latin typeface="Calibri" pitchFamily="34" charset="0"/>
              </a:rPr>
              <a:t>10. Cerrito – Valle del Cauca</a:t>
            </a:r>
            <a:endParaRPr lang="es-CO" sz="1200">
              <a:latin typeface="Calibri" pitchFamily="34" charset="0"/>
            </a:endParaRPr>
          </a:p>
          <a:p>
            <a:r>
              <a:rPr lang="es-ES" sz="1200" i="1">
                <a:latin typeface="Calibri" pitchFamily="34" charset="0"/>
              </a:rPr>
              <a:t>11. Cartago _ Valle del CAuca</a:t>
            </a:r>
            <a:endParaRPr lang="es-CO" sz="1200">
              <a:latin typeface="Calibri" pitchFamily="34" charset="0"/>
            </a:endParaRPr>
          </a:p>
          <a:p>
            <a:r>
              <a:rPr lang="es-ES" sz="1200" i="1">
                <a:latin typeface="Calibri" pitchFamily="34" charset="0"/>
              </a:rPr>
              <a:t>12. Itsmina - Chocó</a:t>
            </a:r>
            <a:endParaRPr lang="es-CO" sz="1200">
              <a:latin typeface="Calibri" pitchFamily="34" charset="0"/>
            </a:endParaRPr>
          </a:p>
          <a:p>
            <a:r>
              <a:rPr lang="es-ES" sz="1200" i="1">
                <a:latin typeface="Calibri" pitchFamily="34" charset="0"/>
              </a:rPr>
              <a:t>13. Mocoa - Putumayo</a:t>
            </a:r>
            <a:endParaRPr lang="es-CO" sz="1200">
              <a:latin typeface="Calibri" pitchFamily="34" charset="0"/>
            </a:endParaRPr>
          </a:p>
          <a:p>
            <a:r>
              <a:rPr lang="es-ES" sz="1200" i="1">
                <a:latin typeface="Calibri" pitchFamily="34" charset="0"/>
              </a:rPr>
              <a:t>14. Puerto Leguizamo - Putumayo</a:t>
            </a:r>
            <a:endParaRPr lang="es-CO" sz="1200">
              <a:latin typeface="Calibri" pitchFamily="34" charset="0"/>
            </a:endParaRPr>
          </a:p>
          <a:p>
            <a:r>
              <a:rPr lang="es-ES" sz="1200" i="1">
                <a:latin typeface="Calibri" pitchFamily="34" charset="0"/>
              </a:rPr>
              <a:t>15. San José del Palmar - Chocó</a:t>
            </a:r>
            <a:endParaRPr lang="es-CO" sz="1200">
              <a:latin typeface="Calibri"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Imagen 3" descr="fondo.jpg"/>
          <p:cNvPicPr>
            <a:picLocks noChangeAspect="1"/>
          </p:cNvPicPr>
          <p:nvPr/>
        </p:nvPicPr>
        <p:blipFill>
          <a:blip r:embed="rId2"/>
          <a:srcRect/>
          <a:stretch>
            <a:fillRect/>
          </a:stretch>
        </p:blipFill>
        <p:spPr bwMode="auto">
          <a:xfrm>
            <a:off x="0" y="0"/>
            <a:ext cx="9144000" cy="5143500"/>
          </a:xfrm>
          <a:prstGeom prst="rect">
            <a:avLst/>
          </a:prstGeom>
          <a:noFill/>
          <a:ln w="9525">
            <a:noFill/>
            <a:miter lim="800000"/>
            <a:headEnd/>
            <a:tailEnd/>
          </a:ln>
        </p:spPr>
      </p:pic>
      <p:sp>
        <p:nvSpPr>
          <p:cNvPr id="40962" name="Título 1"/>
          <p:cNvSpPr>
            <a:spLocks noGrp="1"/>
          </p:cNvSpPr>
          <p:nvPr>
            <p:ph type="ctrTitle"/>
          </p:nvPr>
        </p:nvSpPr>
        <p:spPr>
          <a:xfrm>
            <a:off x="-76200" y="552450"/>
            <a:ext cx="9296400" cy="4038600"/>
          </a:xfrm>
        </p:spPr>
        <p:txBody>
          <a:bodyPr/>
          <a:lstStyle/>
          <a:p>
            <a:r>
              <a:rPr lang="es-CO" sz="4000" smtClean="0">
                <a:solidFill>
                  <a:srgbClr val="FFFFFF"/>
                </a:solidFill>
                <a:latin typeface="Futura Std Book"/>
                <a:ea typeface="MS PGothic" pitchFamily="34" charset="-128"/>
                <a:cs typeface="LondonBetween"/>
              </a:rPr>
              <a:t>GRACIAS</a:t>
            </a:r>
            <a:endParaRPr lang="es-CO" sz="4000" smtClean="0">
              <a:solidFill>
                <a:srgbClr val="000000"/>
              </a:solidFill>
              <a:latin typeface="Futura Std Book"/>
              <a:ea typeface="MS PGothic" pitchFamily="34" charset="-128"/>
              <a:cs typeface="LondonBetween"/>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Imagen 3" descr="fondo.jpg"/>
          <p:cNvPicPr>
            <a:picLocks noChangeAspect="1"/>
          </p:cNvPicPr>
          <p:nvPr/>
        </p:nvPicPr>
        <p:blipFill>
          <a:blip r:embed="rId2"/>
          <a:srcRect/>
          <a:stretch>
            <a:fillRect/>
          </a:stretch>
        </p:blipFill>
        <p:spPr bwMode="auto">
          <a:xfrm>
            <a:off x="0" y="0"/>
            <a:ext cx="9144000" cy="5143500"/>
          </a:xfrm>
          <a:prstGeom prst="rect">
            <a:avLst/>
          </a:prstGeom>
          <a:noFill/>
          <a:ln w="9525">
            <a:noFill/>
            <a:miter lim="800000"/>
            <a:headEnd/>
            <a:tailEnd/>
          </a:ln>
        </p:spPr>
      </p:pic>
      <p:sp>
        <p:nvSpPr>
          <p:cNvPr id="11" name="Rectángulo 10"/>
          <p:cNvSpPr/>
          <p:nvPr/>
        </p:nvSpPr>
        <p:spPr>
          <a:xfrm>
            <a:off x="0" y="1885950"/>
            <a:ext cx="9144000" cy="1219200"/>
          </a:xfrm>
          <a:prstGeom prst="rect">
            <a:avLst/>
          </a:prstGeom>
          <a:solidFill>
            <a:schemeClr val="bg1"/>
          </a:solidFill>
          <a:ln>
            <a:noFill/>
          </a:ln>
          <a:effectLst>
            <a:outerShdw blurRad="279400" dist="114300" dir="540000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s-ES_tradnl"/>
          </a:p>
        </p:txBody>
      </p:sp>
      <p:pic>
        <p:nvPicPr>
          <p:cNvPr id="41987" name="Imagen 7"/>
          <p:cNvPicPr>
            <a:picLocks noChangeAspect="1"/>
          </p:cNvPicPr>
          <p:nvPr/>
        </p:nvPicPr>
        <p:blipFill>
          <a:blip r:embed="rId3"/>
          <a:srcRect l="18571" t="28571" r="18286" b="28572"/>
          <a:stretch>
            <a:fillRect/>
          </a:stretch>
        </p:blipFill>
        <p:spPr bwMode="auto">
          <a:xfrm>
            <a:off x="1828800" y="2038350"/>
            <a:ext cx="2590800" cy="914400"/>
          </a:xfrm>
          <a:prstGeom prst="rect">
            <a:avLst/>
          </a:prstGeom>
          <a:noFill/>
          <a:ln w="9525">
            <a:noFill/>
            <a:miter lim="800000"/>
            <a:headEnd/>
            <a:tailEnd/>
          </a:ln>
        </p:spPr>
      </p:pic>
      <p:pic>
        <p:nvPicPr>
          <p:cNvPr id="41988" name="Imagen 9"/>
          <p:cNvPicPr>
            <a:picLocks noChangeAspect="1"/>
          </p:cNvPicPr>
          <p:nvPr/>
        </p:nvPicPr>
        <p:blipFill>
          <a:blip r:embed="rId4"/>
          <a:srcRect l="10936" t="31580" r="10936" b="34210"/>
          <a:stretch>
            <a:fillRect/>
          </a:stretch>
        </p:blipFill>
        <p:spPr bwMode="auto">
          <a:xfrm>
            <a:off x="5060950" y="2105025"/>
            <a:ext cx="2254250" cy="771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Imagen 3" descr="fondo.jpg"/>
          <p:cNvPicPr>
            <a:picLocks noChangeAspect="1"/>
          </p:cNvPicPr>
          <p:nvPr/>
        </p:nvPicPr>
        <p:blipFill>
          <a:blip r:embed="rId3"/>
          <a:srcRect/>
          <a:stretch>
            <a:fillRect/>
          </a:stretch>
        </p:blipFill>
        <p:spPr bwMode="auto">
          <a:xfrm>
            <a:off x="0" y="0"/>
            <a:ext cx="9144000" cy="5143500"/>
          </a:xfrm>
          <a:prstGeom prst="rect">
            <a:avLst/>
          </a:prstGeom>
          <a:noFill/>
          <a:ln w="9525">
            <a:noFill/>
            <a:miter lim="800000"/>
            <a:headEnd/>
            <a:tailEnd/>
          </a:ln>
        </p:spPr>
      </p:pic>
      <p:sp>
        <p:nvSpPr>
          <p:cNvPr id="9" name="Título 1"/>
          <p:cNvSpPr>
            <a:spLocks noGrp="1"/>
          </p:cNvSpPr>
          <p:nvPr>
            <p:ph type="ctrTitle"/>
          </p:nvPr>
        </p:nvSpPr>
        <p:spPr>
          <a:xfrm>
            <a:off x="-76200" y="1338263"/>
            <a:ext cx="9296400" cy="2162175"/>
          </a:xfrm>
        </p:spPr>
        <p:txBody>
          <a:bodyPr rtlCol="0">
            <a:normAutofit fontScale="90000"/>
          </a:bodyPr>
          <a:lstStyle/>
          <a:p>
            <a:pPr fontAlgn="auto">
              <a:lnSpc>
                <a:spcPct val="150000"/>
              </a:lnSpc>
              <a:spcAft>
                <a:spcPts val="0"/>
              </a:spcAft>
              <a:defRPr/>
            </a:pPr>
            <a:r>
              <a:rPr lang="es-CO" sz="3600" dirty="0" smtClean="0">
                <a:solidFill>
                  <a:srgbClr val="FFFFFF"/>
                </a:solidFill>
                <a:latin typeface="Futura Std Book" pitchFamily="34" charset="0"/>
                <a:ea typeface="ＭＳ Ｐゴシック" charset="-128"/>
                <a:cs typeface="LondonBetween"/>
              </a:rPr>
              <a:t>DESARROLLO DE PYMES EN TURISMO. </a:t>
            </a:r>
            <a:br>
              <a:rPr lang="es-CO" sz="3600" dirty="0" smtClean="0">
                <a:solidFill>
                  <a:srgbClr val="FFFFFF"/>
                </a:solidFill>
                <a:latin typeface="Futura Std Book" pitchFamily="34" charset="0"/>
                <a:ea typeface="ＭＳ Ｐゴシック" charset="-128"/>
                <a:cs typeface="LondonBetween"/>
              </a:rPr>
            </a:br>
            <a:r>
              <a:rPr lang="es-CO" sz="3600" dirty="0">
                <a:solidFill>
                  <a:srgbClr val="FFFFFF"/>
                </a:solidFill>
                <a:latin typeface="Futura Std Book" pitchFamily="34" charset="0"/>
                <a:ea typeface="ＭＳ Ｐゴシック" charset="-128"/>
                <a:cs typeface="LondonBetween"/>
              </a:rPr>
              <a:t/>
            </a:r>
            <a:br>
              <a:rPr lang="es-CO" sz="3600" dirty="0">
                <a:solidFill>
                  <a:srgbClr val="FFFFFF"/>
                </a:solidFill>
                <a:latin typeface="Futura Std Book" pitchFamily="34" charset="0"/>
                <a:ea typeface="ＭＳ Ｐゴシック" charset="-128"/>
                <a:cs typeface="LondonBetween"/>
              </a:rPr>
            </a:br>
            <a:r>
              <a:rPr lang="es-CO" sz="3600" dirty="0" smtClean="0">
                <a:solidFill>
                  <a:srgbClr val="FFFFFF"/>
                </a:solidFill>
                <a:latin typeface="Futura Std Book" pitchFamily="34" charset="0"/>
                <a:ea typeface="ＭＳ Ｐゴシック" charset="-128"/>
                <a:cs typeface="LondonBetween"/>
              </a:rPr>
              <a:t>Turismo Comunitario en Colombia.</a:t>
            </a:r>
            <a:endParaRPr lang="es-CO" sz="200" dirty="0">
              <a:solidFill>
                <a:srgbClr val="000000"/>
              </a:solidFill>
              <a:latin typeface="Futura Std Book" pitchFamily="34" charset="0"/>
              <a:ea typeface="ＭＳ Ｐゴシック" charset="-128"/>
              <a:cs typeface="LondonBetween"/>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Imagen 3" descr="fondo.jpg"/>
          <p:cNvPicPr>
            <a:picLocks noChangeAspect="1"/>
          </p:cNvPicPr>
          <p:nvPr/>
        </p:nvPicPr>
        <p:blipFill>
          <a:blip r:embed="rId3"/>
          <a:srcRect/>
          <a:stretch>
            <a:fillRect/>
          </a:stretch>
        </p:blipFill>
        <p:spPr bwMode="auto">
          <a:xfrm>
            <a:off x="36513" y="0"/>
            <a:ext cx="9144000" cy="5143500"/>
          </a:xfrm>
          <a:prstGeom prst="rect">
            <a:avLst/>
          </a:prstGeom>
          <a:noFill/>
          <a:ln w="9525">
            <a:noFill/>
            <a:miter lim="800000"/>
            <a:headEnd/>
            <a:tailEnd/>
          </a:ln>
        </p:spPr>
      </p:pic>
      <p:sp>
        <p:nvSpPr>
          <p:cNvPr id="18434" name="Título 1"/>
          <p:cNvSpPr txBox="1">
            <a:spLocks/>
          </p:cNvSpPr>
          <p:nvPr/>
        </p:nvSpPr>
        <p:spPr bwMode="auto">
          <a:xfrm>
            <a:off x="-76200" y="1338263"/>
            <a:ext cx="9296400" cy="2162175"/>
          </a:xfrm>
          <a:prstGeom prst="rect">
            <a:avLst/>
          </a:prstGeom>
          <a:noFill/>
          <a:ln w="9525">
            <a:noFill/>
            <a:miter lim="800000"/>
            <a:headEnd/>
            <a:tailEnd/>
          </a:ln>
        </p:spPr>
        <p:txBody>
          <a:bodyPr anchor="ctr"/>
          <a:lstStyle/>
          <a:p>
            <a:pPr algn="ctr">
              <a:lnSpc>
                <a:spcPct val="150000"/>
              </a:lnSpc>
            </a:pPr>
            <a:endParaRPr lang="es-CO" sz="200">
              <a:solidFill>
                <a:srgbClr val="000000"/>
              </a:solidFill>
              <a:latin typeface="Futura Std Book"/>
              <a:ea typeface="MS PGothic" pitchFamily="34" charset="-128"/>
              <a:cs typeface="LondonBetween"/>
            </a:endParaRPr>
          </a:p>
        </p:txBody>
      </p:sp>
      <p:pic>
        <p:nvPicPr>
          <p:cNvPr id="18435" name="Picture 2"/>
          <p:cNvPicPr>
            <a:picLocks noChangeAspect="1" noChangeArrowheads="1"/>
          </p:cNvPicPr>
          <p:nvPr/>
        </p:nvPicPr>
        <p:blipFill>
          <a:blip r:embed="rId4"/>
          <a:srcRect/>
          <a:stretch>
            <a:fillRect/>
          </a:stretch>
        </p:blipFill>
        <p:spPr bwMode="auto">
          <a:xfrm>
            <a:off x="1187450" y="103188"/>
            <a:ext cx="6604000" cy="4937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Imagen 13" descr="fondo-2.jpg"/>
          <p:cNvPicPr>
            <a:picLocks noChangeAspect="1"/>
          </p:cNvPicPr>
          <p:nvPr/>
        </p:nvPicPr>
        <p:blipFill>
          <a:blip r:embed="rId3"/>
          <a:srcRect/>
          <a:stretch>
            <a:fillRect/>
          </a:stretch>
        </p:blipFill>
        <p:spPr bwMode="auto">
          <a:xfrm>
            <a:off x="0" y="0"/>
            <a:ext cx="9144000" cy="5143500"/>
          </a:xfrm>
          <a:prstGeom prst="rect">
            <a:avLst/>
          </a:prstGeom>
          <a:noFill/>
          <a:ln w="9525">
            <a:noFill/>
            <a:miter lim="800000"/>
            <a:headEnd/>
            <a:tailEnd/>
          </a:ln>
        </p:spPr>
      </p:pic>
      <p:sp>
        <p:nvSpPr>
          <p:cNvPr id="20482" name="1 CuadroTexto"/>
          <p:cNvSpPr txBox="1">
            <a:spLocks noChangeArrowheads="1"/>
          </p:cNvSpPr>
          <p:nvPr/>
        </p:nvSpPr>
        <p:spPr bwMode="auto">
          <a:xfrm>
            <a:off x="622300" y="566738"/>
            <a:ext cx="5184775" cy="522287"/>
          </a:xfrm>
          <a:prstGeom prst="rect">
            <a:avLst/>
          </a:prstGeom>
          <a:noFill/>
          <a:ln w="9525">
            <a:noFill/>
            <a:miter lim="800000"/>
            <a:headEnd/>
            <a:tailEnd/>
          </a:ln>
        </p:spPr>
        <p:txBody>
          <a:bodyPr>
            <a:spAutoFit/>
          </a:bodyPr>
          <a:lstStyle/>
          <a:p>
            <a:r>
              <a:rPr lang="es-CO" sz="2800" b="1">
                <a:latin typeface="Calibri" pitchFamily="34" charset="0"/>
              </a:rPr>
              <a:t>¿QUÉ HEMOS HECHO?</a:t>
            </a:r>
          </a:p>
        </p:txBody>
      </p:sp>
      <p:pic>
        <p:nvPicPr>
          <p:cNvPr id="20483" name="Picture 2"/>
          <p:cNvPicPr>
            <a:picLocks noChangeAspect="1" noChangeArrowheads="1"/>
          </p:cNvPicPr>
          <p:nvPr/>
        </p:nvPicPr>
        <p:blipFill>
          <a:blip r:embed="rId4"/>
          <a:srcRect/>
          <a:stretch>
            <a:fillRect/>
          </a:stretch>
        </p:blipFill>
        <p:spPr bwMode="auto">
          <a:xfrm>
            <a:off x="2627313" y="1089025"/>
            <a:ext cx="6097587" cy="3636963"/>
          </a:xfrm>
          <a:prstGeom prst="rect">
            <a:avLst/>
          </a:prstGeom>
          <a:noFill/>
          <a:ln w="9525">
            <a:noFill/>
            <a:miter lim="800000"/>
            <a:headEnd/>
            <a:tailEnd/>
          </a:ln>
        </p:spPr>
      </p:pic>
      <p:pic>
        <p:nvPicPr>
          <p:cNvPr id="20484" name="Picture 3"/>
          <p:cNvPicPr>
            <a:picLocks noChangeAspect="1" noChangeArrowheads="1"/>
          </p:cNvPicPr>
          <p:nvPr/>
        </p:nvPicPr>
        <p:blipFill>
          <a:blip r:embed="rId5"/>
          <a:srcRect/>
          <a:stretch>
            <a:fillRect/>
          </a:stretch>
        </p:blipFill>
        <p:spPr bwMode="auto">
          <a:xfrm>
            <a:off x="639763" y="1225550"/>
            <a:ext cx="2089150" cy="779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Imagen 13" descr="fondo-2.jpg"/>
          <p:cNvPicPr>
            <a:picLocks noChangeAspect="1"/>
          </p:cNvPicPr>
          <p:nvPr/>
        </p:nvPicPr>
        <p:blipFill>
          <a:blip r:embed="rId3"/>
          <a:srcRect/>
          <a:stretch>
            <a:fillRect/>
          </a:stretch>
        </p:blipFill>
        <p:spPr bwMode="auto">
          <a:xfrm>
            <a:off x="0" y="-9525"/>
            <a:ext cx="9144000" cy="5153025"/>
          </a:xfrm>
          <a:prstGeom prst="rect">
            <a:avLst/>
          </a:prstGeom>
          <a:noFill/>
          <a:ln w="9525">
            <a:noFill/>
            <a:miter lim="800000"/>
            <a:headEnd/>
            <a:tailEnd/>
          </a:ln>
        </p:spPr>
      </p:pic>
      <p:sp>
        <p:nvSpPr>
          <p:cNvPr id="22530" name="10 CuadroTexto"/>
          <p:cNvSpPr txBox="1">
            <a:spLocks noChangeArrowheads="1"/>
          </p:cNvSpPr>
          <p:nvPr/>
        </p:nvSpPr>
        <p:spPr bwMode="auto">
          <a:xfrm>
            <a:off x="1208088" y="1468438"/>
            <a:ext cx="6959600" cy="584200"/>
          </a:xfrm>
          <a:prstGeom prst="rect">
            <a:avLst/>
          </a:prstGeom>
          <a:noFill/>
          <a:ln w="9525">
            <a:noFill/>
            <a:miter lim="800000"/>
            <a:headEnd/>
            <a:tailEnd/>
          </a:ln>
        </p:spPr>
        <p:txBody>
          <a:bodyPr>
            <a:spAutoFit/>
          </a:bodyPr>
          <a:lstStyle/>
          <a:p>
            <a:pPr algn="ctr"/>
            <a:r>
              <a:rPr lang="es-CO" sz="3200" b="1">
                <a:solidFill>
                  <a:srgbClr val="439539"/>
                </a:solidFill>
                <a:latin typeface="Futura Std Book"/>
              </a:rPr>
              <a:t>Convenio Intersectorial 2013-2014</a:t>
            </a:r>
          </a:p>
        </p:txBody>
      </p:sp>
      <p:sp>
        <p:nvSpPr>
          <p:cNvPr id="22531" name="21 CuadroTexto"/>
          <p:cNvSpPr txBox="1">
            <a:spLocks noChangeArrowheads="1"/>
          </p:cNvSpPr>
          <p:nvPr/>
        </p:nvSpPr>
        <p:spPr bwMode="auto">
          <a:xfrm>
            <a:off x="1243013" y="2139950"/>
            <a:ext cx="6448425" cy="1076325"/>
          </a:xfrm>
          <a:prstGeom prst="rect">
            <a:avLst/>
          </a:prstGeom>
          <a:noFill/>
          <a:ln w="9525">
            <a:noFill/>
            <a:miter lim="800000"/>
            <a:headEnd/>
            <a:tailEnd/>
          </a:ln>
        </p:spPr>
        <p:txBody>
          <a:bodyPr>
            <a:spAutoFit/>
          </a:bodyPr>
          <a:lstStyle/>
          <a:p>
            <a:pPr algn="just"/>
            <a:r>
              <a:rPr lang="es-ES_tradnl" sz="1600" i="1">
                <a:latin typeface="Futura Std Book"/>
              </a:rPr>
              <a:t>“Aunar esfuerzos para fortalecer, a través de la asociatividad y la solidaridad, los programas institucionales que vinculan proyectos productivos de </a:t>
            </a:r>
            <a:r>
              <a:rPr lang="es-ES_tradnl" sz="1600" b="1" i="1">
                <a:latin typeface="Futura Std Book"/>
              </a:rPr>
              <a:t>turismo comunitario</a:t>
            </a:r>
            <a:r>
              <a:rPr lang="es-ES_tradnl" sz="1600" i="1">
                <a:latin typeface="Futura Std Book"/>
              </a:rPr>
              <a:t>, </a:t>
            </a:r>
            <a:r>
              <a:rPr lang="es-ES_tradnl" sz="1600" b="1" i="1">
                <a:latin typeface="Futura Std Book"/>
              </a:rPr>
              <a:t>artesanías</a:t>
            </a:r>
            <a:r>
              <a:rPr lang="es-ES_tradnl" sz="1600" i="1">
                <a:latin typeface="Futura Std Book"/>
              </a:rPr>
              <a:t>, ecoturismo en conexidad con el movimiento OVOP”.</a:t>
            </a:r>
            <a:endParaRPr lang="es-ES" sz="1600" i="1">
              <a:solidFill>
                <a:schemeClr val="tx2"/>
              </a:solidFill>
              <a:latin typeface="Futura Std Book"/>
            </a:endParaRPr>
          </a:p>
        </p:txBody>
      </p:sp>
      <p:pic>
        <p:nvPicPr>
          <p:cNvPr id="22532" name="Picture 6" descr="http://snvcolombia.org/portal/wp-content/uploads/2013/08/boletin6.png"/>
          <p:cNvPicPr>
            <a:picLocks noChangeAspect="1" noChangeArrowheads="1"/>
          </p:cNvPicPr>
          <p:nvPr/>
        </p:nvPicPr>
        <p:blipFill>
          <a:blip r:embed="rId4"/>
          <a:srcRect/>
          <a:stretch>
            <a:fillRect/>
          </a:stretch>
        </p:blipFill>
        <p:spPr bwMode="auto">
          <a:xfrm>
            <a:off x="598488" y="3554413"/>
            <a:ext cx="2447925" cy="638175"/>
          </a:xfrm>
          <a:prstGeom prst="rect">
            <a:avLst/>
          </a:prstGeom>
          <a:noFill/>
          <a:ln w="9525">
            <a:noFill/>
            <a:miter lim="800000"/>
            <a:headEnd/>
            <a:tailEnd/>
          </a:ln>
        </p:spPr>
      </p:pic>
      <p:pic>
        <p:nvPicPr>
          <p:cNvPr id="22533" name="Picture 4" descr="http://rociofierrofranco.com/wp-content/uploads/2012/01/artesanias_colombia.jpg"/>
          <p:cNvPicPr>
            <a:picLocks noChangeAspect="1" noChangeArrowheads="1"/>
          </p:cNvPicPr>
          <p:nvPr/>
        </p:nvPicPr>
        <p:blipFill>
          <a:blip r:embed="rId5"/>
          <a:srcRect/>
          <a:stretch>
            <a:fillRect/>
          </a:stretch>
        </p:blipFill>
        <p:spPr bwMode="auto">
          <a:xfrm>
            <a:off x="3049588" y="3148013"/>
            <a:ext cx="1508125" cy="1450975"/>
          </a:xfrm>
          <a:prstGeom prst="rect">
            <a:avLst/>
          </a:prstGeom>
          <a:noFill/>
          <a:ln w="9525">
            <a:noFill/>
            <a:miter lim="800000"/>
            <a:headEnd/>
            <a:tailEnd/>
          </a:ln>
        </p:spPr>
      </p:pic>
      <p:pic>
        <p:nvPicPr>
          <p:cNvPr id="22534" name="24 Imagen"/>
          <p:cNvPicPr>
            <a:picLocks noChangeAspect="1"/>
          </p:cNvPicPr>
          <p:nvPr/>
        </p:nvPicPr>
        <p:blipFill>
          <a:blip r:embed="rId6"/>
          <a:srcRect/>
          <a:stretch>
            <a:fillRect/>
          </a:stretch>
        </p:blipFill>
        <p:spPr bwMode="auto">
          <a:xfrm>
            <a:off x="4557713" y="3625850"/>
            <a:ext cx="2520950" cy="666750"/>
          </a:xfrm>
          <a:prstGeom prst="rect">
            <a:avLst/>
          </a:prstGeom>
          <a:noFill/>
          <a:ln w="9525">
            <a:noFill/>
            <a:miter lim="800000"/>
            <a:headEnd/>
            <a:tailEnd/>
          </a:ln>
        </p:spPr>
      </p:pic>
      <p:pic>
        <p:nvPicPr>
          <p:cNvPr id="22535" name="Picture 2" descr="http://upload.wikimedia.org/wikipedia/en/d/d1/Logo_Parques_nacionales_Colombia.jpg"/>
          <p:cNvPicPr>
            <a:picLocks noChangeAspect="1" noChangeArrowheads="1"/>
          </p:cNvPicPr>
          <p:nvPr/>
        </p:nvPicPr>
        <p:blipFill>
          <a:blip r:embed="rId7"/>
          <a:srcRect/>
          <a:stretch>
            <a:fillRect/>
          </a:stretch>
        </p:blipFill>
        <p:spPr bwMode="auto">
          <a:xfrm>
            <a:off x="7132638" y="2940050"/>
            <a:ext cx="1530350" cy="1831975"/>
          </a:xfrm>
          <a:prstGeom prst="rect">
            <a:avLst/>
          </a:prstGeom>
          <a:noFill/>
          <a:ln w="9525">
            <a:noFill/>
            <a:miter lim="800000"/>
            <a:headEnd/>
            <a:tailEnd/>
          </a:ln>
        </p:spPr>
      </p:pic>
      <p:pic>
        <p:nvPicPr>
          <p:cNvPr id="22536" name="Picture 3"/>
          <p:cNvPicPr>
            <a:picLocks noChangeAspect="1" noChangeArrowheads="1"/>
          </p:cNvPicPr>
          <p:nvPr/>
        </p:nvPicPr>
        <p:blipFill>
          <a:blip r:embed="rId8"/>
          <a:srcRect/>
          <a:stretch>
            <a:fillRect/>
          </a:stretch>
        </p:blipFill>
        <p:spPr bwMode="auto">
          <a:xfrm>
            <a:off x="468313" y="606425"/>
            <a:ext cx="2087562" cy="779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Imagen 13" descr="fondo-2.jpg"/>
          <p:cNvPicPr>
            <a:picLocks noChangeAspect="1"/>
          </p:cNvPicPr>
          <p:nvPr/>
        </p:nvPicPr>
        <p:blipFill>
          <a:blip r:embed="rId3"/>
          <a:srcRect/>
          <a:stretch>
            <a:fillRect/>
          </a:stretch>
        </p:blipFill>
        <p:spPr bwMode="auto">
          <a:xfrm>
            <a:off x="0" y="-9525"/>
            <a:ext cx="9144000" cy="5153025"/>
          </a:xfrm>
          <a:prstGeom prst="rect">
            <a:avLst/>
          </a:prstGeom>
          <a:noFill/>
          <a:ln w="9525">
            <a:noFill/>
            <a:miter lim="800000"/>
            <a:headEnd/>
            <a:tailEnd/>
          </a:ln>
        </p:spPr>
      </p:pic>
      <p:sp>
        <p:nvSpPr>
          <p:cNvPr id="24578" name="CuadroTexto 11"/>
          <p:cNvSpPr txBox="1">
            <a:spLocks noChangeArrowheads="1"/>
          </p:cNvSpPr>
          <p:nvPr/>
        </p:nvSpPr>
        <p:spPr bwMode="auto">
          <a:xfrm>
            <a:off x="5519738" y="2466975"/>
            <a:ext cx="827087" cy="400050"/>
          </a:xfrm>
          <a:prstGeom prst="rect">
            <a:avLst/>
          </a:prstGeom>
          <a:noFill/>
          <a:ln w="9525">
            <a:noFill/>
            <a:miter lim="800000"/>
            <a:headEnd/>
            <a:tailEnd/>
          </a:ln>
        </p:spPr>
        <p:txBody>
          <a:bodyPr>
            <a:spAutoFit/>
          </a:bodyPr>
          <a:lstStyle/>
          <a:p>
            <a:r>
              <a:rPr lang="es-ES_tradnl" sz="2000" b="1">
                <a:solidFill>
                  <a:schemeClr val="bg1"/>
                </a:solidFill>
                <a:latin typeface="Avenir LT Std 35 Light"/>
                <a:ea typeface="Avenir LT Std 35 Light"/>
                <a:cs typeface="Avenir LT Std 35 Light"/>
              </a:rPr>
              <a:t>3,5 M</a:t>
            </a:r>
            <a:endParaRPr lang="es-ES_tradnl" sz="1400" b="1">
              <a:solidFill>
                <a:schemeClr val="bg1"/>
              </a:solidFill>
              <a:latin typeface="Avenir LT Std 35 Light"/>
              <a:ea typeface="Avenir LT Std 35 Light"/>
              <a:cs typeface="Avenir LT Std 35 Light"/>
            </a:endParaRPr>
          </a:p>
        </p:txBody>
      </p:sp>
      <p:sp>
        <p:nvSpPr>
          <p:cNvPr id="10" name="CuadroTexto 14"/>
          <p:cNvSpPr txBox="1"/>
          <p:nvPr/>
        </p:nvSpPr>
        <p:spPr>
          <a:xfrm>
            <a:off x="5508625" y="2771775"/>
            <a:ext cx="828675" cy="307975"/>
          </a:xfrm>
          <a:prstGeom prst="rect">
            <a:avLst/>
          </a:prstGeom>
          <a:noFill/>
        </p:spPr>
        <p:txBody>
          <a:bodyPr>
            <a:spAutoFit/>
          </a:bodyPr>
          <a:lstStyle/>
          <a:p>
            <a:pPr fontAlgn="auto">
              <a:spcBef>
                <a:spcPts val="0"/>
              </a:spcBef>
              <a:spcAft>
                <a:spcPts val="0"/>
              </a:spcAft>
              <a:defRPr/>
            </a:pPr>
            <a:r>
              <a:rPr lang="es-ES_tradnl" sz="1400" b="1" dirty="0">
                <a:solidFill>
                  <a:schemeClr val="bg1"/>
                </a:solidFill>
                <a:latin typeface="Avenir LT Std 35 Light"/>
                <a:cs typeface="Avenir LT Std 35 Light"/>
              </a:rPr>
              <a:t>viajero</a:t>
            </a:r>
            <a:endParaRPr lang="es-ES_tradnl" sz="1050" b="1" dirty="0">
              <a:solidFill>
                <a:schemeClr val="bg1"/>
              </a:solidFill>
              <a:latin typeface="Avenir LT Std 35 Light"/>
              <a:cs typeface="Avenir LT Std 35 Light"/>
            </a:endParaRPr>
          </a:p>
        </p:txBody>
      </p:sp>
      <p:sp>
        <p:nvSpPr>
          <p:cNvPr id="24580" name="CuadroTexto 23"/>
          <p:cNvSpPr txBox="1">
            <a:spLocks noChangeArrowheads="1"/>
          </p:cNvSpPr>
          <p:nvPr/>
        </p:nvSpPr>
        <p:spPr bwMode="auto">
          <a:xfrm>
            <a:off x="5986463" y="2284413"/>
            <a:ext cx="871537" cy="292100"/>
          </a:xfrm>
          <a:prstGeom prst="rect">
            <a:avLst/>
          </a:prstGeom>
          <a:noFill/>
          <a:ln w="9525">
            <a:noFill/>
            <a:miter lim="800000"/>
            <a:headEnd/>
            <a:tailEnd/>
          </a:ln>
        </p:spPr>
        <p:txBody>
          <a:bodyPr wrap="none">
            <a:spAutoFit/>
          </a:bodyPr>
          <a:lstStyle/>
          <a:p>
            <a:r>
              <a:rPr lang="es-ES_tradnl" sz="1300" b="1">
                <a:solidFill>
                  <a:schemeClr val="bg1"/>
                </a:solidFill>
                <a:latin typeface="Avenir LT Std 35 Light"/>
                <a:ea typeface="Avenir LT Std 35 Light"/>
                <a:cs typeface="Avenir LT Std 35 Light"/>
              </a:rPr>
              <a:t>$623.000</a:t>
            </a:r>
          </a:p>
        </p:txBody>
      </p:sp>
      <p:sp>
        <p:nvSpPr>
          <p:cNvPr id="24581" name="10 CuadroTexto"/>
          <p:cNvSpPr txBox="1">
            <a:spLocks noChangeArrowheads="1"/>
          </p:cNvSpPr>
          <p:nvPr/>
        </p:nvSpPr>
        <p:spPr bwMode="auto">
          <a:xfrm>
            <a:off x="1182688" y="700088"/>
            <a:ext cx="6959600" cy="584200"/>
          </a:xfrm>
          <a:prstGeom prst="rect">
            <a:avLst/>
          </a:prstGeom>
          <a:noFill/>
          <a:ln w="9525">
            <a:noFill/>
            <a:miter lim="800000"/>
            <a:headEnd/>
            <a:tailEnd/>
          </a:ln>
        </p:spPr>
        <p:txBody>
          <a:bodyPr>
            <a:spAutoFit/>
          </a:bodyPr>
          <a:lstStyle/>
          <a:p>
            <a:pPr algn="ctr"/>
            <a:r>
              <a:rPr lang="es-CO" sz="3200" b="1">
                <a:solidFill>
                  <a:srgbClr val="439539"/>
                </a:solidFill>
                <a:latin typeface="Futura Std Book"/>
              </a:rPr>
              <a:t>Convenio Intersectorial 2013-2014</a:t>
            </a:r>
          </a:p>
        </p:txBody>
      </p:sp>
      <p:sp>
        <p:nvSpPr>
          <p:cNvPr id="6" name="5 Elipse"/>
          <p:cNvSpPr/>
          <p:nvPr/>
        </p:nvSpPr>
        <p:spPr>
          <a:xfrm>
            <a:off x="517525" y="1614488"/>
            <a:ext cx="3954463" cy="1589087"/>
          </a:xfrm>
          <a:prstGeom prst="ellipse">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s-CO"/>
          </a:p>
        </p:txBody>
      </p:sp>
      <p:sp>
        <p:nvSpPr>
          <p:cNvPr id="24583" name="10 CuadroTexto"/>
          <p:cNvSpPr txBox="1">
            <a:spLocks noChangeArrowheads="1"/>
          </p:cNvSpPr>
          <p:nvPr/>
        </p:nvSpPr>
        <p:spPr bwMode="auto">
          <a:xfrm>
            <a:off x="1295400" y="2251075"/>
            <a:ext cx="3389313" cy="461963"/>
          </a:xfrm>
          <a:prstGeom prst="rect">
            <a:avLst/>
          </a:prstGeom>
          <a:noFill/>
          <a:ln w="9525">
            <a:noFill/>
            <a:miter lim="800000"/>
            <a:headEnd/>
            <a:tailEnd/>
          </a:ln>
        </p:spPr>
        <p:txBody>
          <a:bodyPr>
            <a:spAutoFit/>
          </a:bodyPr>
          <a:lstStyle/>
          <a:p>
            <a:r>
              <a:rPr lang="es-CO" sz="2000" b="1">
                <a:latin typeface="Calibri" pitchFamily="34" charset="0"/>
              </a:rPr>
              <a:t> </a:t>
            </a:r>
            <a:r>
              <a:rPr lang="es-CO" sz="2400" b="1">
                <a:latin typeface="Calibri" pitchFamily="34" charset="0"/>
              </a:rPr>
              <a:t>Turismo y Artesanías</a:t>
            </a:r>
            <a:endParaRPr lang="es-CO" sz="2800" b="1">
              <a:latin typeface="Calibri" pitchFamily="34" charset="0"/>
            </a:endParaRPr>
          </a:p>
        </p:txBody>
      </p:sp>
      <p:sp>
        <p:nvSpPr>
          <p:cNvPr id="12" name="11 Elipse"/>
          <p:cNvSpPr/>
          <p:nvPr/>
        </p:nvSpPr>
        <p:spPr>
          <a:xfrm>
            <a:off x="4137025" y="1731963"/>
            <a:ext cx="4071938" cy="1397000"/>
          </a:xfrm>
          <a:prstGeom prst="ellipse">
            <a:avLst/>
          </a:prstGeom>
          <a:solidFill>
            <a:schemeClr val="accent3">
              <a:lumMod val="20000"/>
              <a:lumOff val="80000"/>
            </a:schemeClr>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s-CO"/>
          </a:p>
        </p:txBody>
      </p:sp>
      <p:sp>
        <p:nvSpPr>
          <p:cNvPr id="24585" name="12 CuadroTexto"/>
          <p:cNvSpPr txBox="1">
            <a:spLocks noChangeArrowheads="1"/>
          </p:cNvSpPr>
          <p:nvPr/>
        </p:nvSpPr>
        <p:spPr bwMode="auto">
          <a:xfrm>
            <a:off x="4403725" y="2266950"/>
            <a:ext cx="3095625" cy="400050"/>
          </a:xfrm>
          <a:prstGeom prst="rect">
            <a:avLst/>
          </a:prstGeom>
          <a:noFill/>
          <a:ln w="9525">
            <a:noFill/>
            <a:miter lim="800000"/>
            <a:headEnd/>
            <a:tailEnd/>
          </a:ln>
        </p:spPr>
        <p:txBody>
          <a:bodyPr>
            <a:spAutoFit/>
          </a:bodyPr>
          <a:lstStyle/>
          <a:p>
            <a:r>
              <a:rPr lang="es-CO" sz="2000" b="1">
                <a:latin typeface="Calibri" pitchFamily="34" charset="0"/>
              </a:rPr>
              <a:t>TURISMO COMUNITARIO</a:t>
            </a:r>
          </a:p>
        </p:txBody>
      </p:sp>
      <p:pic>
        <p:nvPicPr>
          <p:cNvPr id="24586" name="Picture 7"/>
          <p:cNvPicPr>
            <a:picLocks noChangeAspect="1" noChangeArrowheads="1"/>
          </p:cNvPicPr>
          <p:nvPr/>
        </p:nvPicPr>
        <p:blipFill>
          <a:blip r:embed="rId4"/>
          <a:srcRect/>
          <a:stretch>
            <a:fillRect/>
          </a:stretch>
        </p:blipFill>
        <p:spPr bwMode="auto">
          <a:xfrm>
            <a:off x="250825" y="3079750"/>
            <a:ext cx="1677988" cy="1195388"/>
          </a:xfrm>
          <a:prstGeom prst="rect">
            <a:avLst/>
          </a:prstGeom>
          <a:noFill/>
          <a:ln w="9525">
            <a:noFill/>
            <a:miter lim="800000"/>
            <a:headEnd/>
            <a:tailEnd/>
          </a:ln>
        </p:spPr>
      </p:pic>
      <p:pic>
        <p:nvPicPr>
          <p:cNvPr id="24587" name="Picture 5"/>
          <p:cNvPicPr>
            <a:picLocks noChangeAspect="1" noChangeArrowheads="1"/>
          </p:cNvPicPr>
          <p:nvPr/>
        </p:nvPicPr>
        <p:blipFill>
          <a:blip r:embed="rId5"/>
          <a:srcRect/>
          <a:stretch>
            <a:fillRect/>
          </a:stretch>
        </p:blipFill>
        <p:spPr bwMode="auto">
          <a:xfrm>
            <a:off x="7567613" y="2481263"/>
            <a:ext cx="1341437" cy="1871662"/>
          </a:xfrm>
          <a:prstGeom prst="rect">
            <a:avLst/>
          </a:prstGeom>
          <a:noFill/>
          <a:ln w="9525">
            <a:noFill/>
            <a:miter lim="800000"/>
            <a:headEnd/>
            <a:tailEnd/>
          </a:ln>
        </p:spPr>
      </p:pic>
      <p:pic>
        <p:nvPicPr>
          <p:cNvPr id="24588" name="Picture 5"/>
          <p:cNvPicPr>
            <a:picLocks noChangeAspect="1" noChangeArrowheads="1"/>
          </p:cNvPicPr>
          <p:nvPr/>
        </p:nvPicPr>
        <p:blipFill>
          <a:blip r:embed="rId6"/>
          <a:srcRect/>
          <a:stretch>
            <a:fillRect/>
          </a:stretch>
        </p:blipFill>
        <p:spPr bwMode="auto">
          <a:xfrm>
            <a:off x="2493963" y="3003550"/>
            <a:ext cx="3994150" cy="15668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Imagen 13" descr="fondo-2.jpg"/>
          <p:cNvPicPr>
            <a:picLocks noChangeAspect="1"/>
          </p:cNvPicPr>
          <p:nvPr/>
        </p:nvPicPr>
        <p:blipFill>
          <a:blip r:embed="rId3"/>
          <a:srcRect/>
          <a:stretch>
            <a:fillRect/>
          </a:stretch>
        </p:blipFill>
        <p:spPr bwMode="auto">
          <a:xfrm>
            <a:off x="0" y="-9525"/>
            <a:ext cx="9144000" cy="5153025"/>
          </a:xfrm>
          <a:prstGeom prst="rect">
            <a:avLst/>
          </a:prstGeom>
          <a:noFill/>
          <a:ln w="9525">
            <a:noFill/>
            <a:miter lim="800000"/>
            <a:headEnd/>
            <a:tailEnd/>
          </a:ln>
        </p:spPr>
      </p:pic>
      <p:pic>
        <p:nvPicPr>
          <p:cNvPr id="26626" name="Picture 2"/>
          <p:cNvPicPr>
            <a:picLocks noChangeAspect="1" noChangeArrowheads="1"/>
          </p:cNvPicPr>
          <p:nvPr/>
        </p:nvPicPr>
        <p:blipFill>
          <a:blip r:embed="rId4"/>
          <a:srcRect/>
          <a:stretch>
            <a:fillRect/>
          </a:stretch>
        </p:blipFill>
        <p:spPr bwMode="auto">
          <a:xfrm>
            <a:off x="398463" y="322263"/>
            <a:ext cx="3529012" cy="4383087"/>
          </a:xfrm>
          <a:prstGeom prst="rect">
            <a:avLst/>
          </a:prstGeom>
          <a:noFill/>
          <a:ln w="9525">
            <a:noFill/>
            <a:miter lim="800000"/>
            <a:headEnd/>
            <a:tailEnd/>
          </a:ln>
        </p:spPr>
      </p:pic>
      <p:sp>
        <p:nvSpPr>
          <p:cNvPr id="20" name="Rectangle 3"/>
          <p:cNvSpPr txBox="1">
            <a:spLocks/>
          </p:cNvSpPr>
          <p:nvPr/>
        </p:nvSpPr>
        <p:spPr>
          <a:xfrm>
            <a:off x="3276600" y="1008063"/>
            <a:ext cx="5508625" cy="3529012"/>
          </a:xfrm>
          <a:prstGeom prst="rect">
            <a:avLst/>
          </a:prstGeom>
        </p:spPr>
        <p:txBody>
          <a:bodyPr>
            <a:normAutofit fontScale="850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914400" lvl="1" indent="-457200" algn="ctr" fontAlgn="auto">
              <a:lnSpc>
                <a:spcPct val="90000"/>
              </a:lnSpc>
              <a:spcAft>
                <a:spcPts val="0"/>
              </a:spcAft>
              <a:buFontTx/>
              <a:buNone/>
              <a:defRPr/>
            </a:pPr>
            <a:r>
              <a:rPr lang="es-CO" sz="3200" dirty="0" smtClean="0">
                <a:solidFill>
                  <a:srgbClr val="224B21"/>
                </a:solidFill>
              </a:rPr>
              <a:t>Mejorar la competitividad turística de Colombia, a través de estrategias conjuntas de gestión que involucren a todos los actores del sector, que fortalezcan la sostenibilidad de la cadena de valor y que permitan posicionar a Colombia como un destino turístico de clase mundial.</a:t>
            </a:r>
            <a:r>
              <a:rPr lang="es-CO" sz="2000" dirty="0" smtClean="0">
                <a:solidFill>
                  <a:srgbClr val="224B21"/>
                </a:solidFill>
              </a:rPr>
              <a:t> </a:t>
            </a:r>
            <a:endParaRPr lang="es-ES" sz="2000" dirty="0" smtClean="0">
              <a:solidFill>
                <a:srgbClr val="224B21"/>
              </a:solidFill>
            </a:endParaRPr>
          </a:p>
        </p:txBody>
      </p:sp>
      <p:sp>
        <p:nvSpPr>
          <p:cNvPr id="26628" name="1 CuadroTexto"/>
          <p:cNvSpPr txBox="1">
            <a:spLocks noChangeArrowheads="1"/>
          </p:cNvSpPr>
          <p:nvPr/>
        </p:nvSpPr>
        <p:spPr bwMode="auto">
          <a:xfrm>
            <a:off x="4471988" y="484188"/>
            <a:ext cx="3340100" cy="584200"/>
          </a:xfrm>
          <a:prstGeom prst="rect">
            <a:avLst/>
          </a:prstGeom>
          <a:noFill/>
          <a:ln w="9525">
            <a:noFill/>
            <a:miter lim="800000"/>
            <a:headEnd/>
            <a:tailEnd/>
          </a:ln>
        </p:spPr>
        <p:txBody>
          <a:bodyPr>
            <a:spAutoFit/>
          </a:bodyPr>
          <a:lstStyle/>
          <a:p>
            <a:pPr algn="ctr"/>
            <a:r>
              <a:rPr lang="es-CO" sz="3200" b="1">
                <a:solidFill>
                  <a:srgbClr val="224B21"/>
                </a:solidFill>
                <a:latin typeface="Calibri" pitchFamily="34" charset="0"/>
              </a:rPr>
              <a:t>OBJETIVO</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Imagen 13" descr="fondo-2.jpg"/>
          <p:cNvPicPr>
            <a:picLocks noChangeAspect="1"/>
          </p:cNvPicPr>
          <p:nvPr/>
        </p:nvPicPr>
        <p:blipFill>
          <a:blip r:embed="rId3"/>
          <a:srcRect/>
          <a:stretch>
            <a:fillRect/>
          </a:stretch>
        </p:blipFill>
        <p:spPr bwMode="auto">
          <a:xfrm>
            <a:off x="0" y="-9525"/>
            <a:ext cx="9144000" cy="5153025"/>
          </a:xfrm>
          <a:prstGeom prst="rect">
            <a:avLst/>
          </a:prstGeom>
          <a:noFill/>
          <a:ln w="9525">
            <a:noFill/>
            <a:miter lim="800000"/>
            <a:headEnd/>
            <a:tailEnd/>
          </a:ln>
        </p:spPr>
      </p:pic>
      <p:sp>
        <p:nvSpPr>
          <p:cNvPr id="28674" name="CuadroTexto 10"/>
          <p:cNvSpPr txBox="1">
            <a:spLocks noChangeArrowheads="1"/>
          </p:cNvSpPr>
          <p:nvPr/>
        </p:nvSpPr>
        <p:spPr bwMode="auto">
          <a:xfrm>
            <a:off x="3163888" y="2665413"/>
            <a:ext cx="828675" cy="276225"/>
          </a:xfrm>
          <a:prstGeom prst="rect">
            <a:avLst/>
          </a:prstGeom>
          <a:noFill/>
          <a:ln w="9525">
            <a:noFill/>
            <a:miter lim="800000"/>
            <a:headEnd/>
            <a:tailEnd/>
          </a:ln>
        </p:spPr>
        <p:txBody>
          <a:bodyPr>
            <a:spAutoFit/>
          </a:bodyPr>
          <a:lstStyle/>
          <a:p>
            <a:r>
              <a:rPr lang="es-ES_tradnl" sz="1200" b="1">
                <a:solidFill>
                  <a:schemeClr val="bg1"/>
                </a:solidFill>
                <a:latin typeface="Avenir LT Std 35 Light"/>
                <a:ea typeface="Avenir LT Std 35 Light"/>
                <a:cs typeface="Avenir LT Std 35 Light"/>
              </a:rPr>
              <a:t>2,7 M</a:t>
            </a:r>
            <a:endParaRPr lang="es-ES_tradnl" sz="1000" b="1">
              <a:solidFill>
                <a:schemeClr val="bg1"/>
              </a:solidFill>
              <a:latin typeface="Avenir LT Std 35 Light"/>
              <a:ea typeface="Avenir LT Std 35 Light"/>
              <a:cs typeface="Avenir LT Std 35 Light"/>
            </a:endParaRPr>
          </a:p>
        </p:txBody>
      </p:sp>
      <p:sp>
        <p:nvSpPr>
          <p:cNvPr id="28675" name="CuadroTexto 11"/>
          <p:cNvSpPr txBox="1">
            <a:spLocks noChangeArrowheads="1"/>
          </p:cNvSpPr>
          <p:nvPr/>
        </p:nvSpPr>
        <p:spPr bwMode="auto">
          <a:xfrm>
            <a:off x="5040313" y="2236788"/>
            <a:ext cx="827087" cy="400050"/>
          </a:xfrm>
          <a:prstGeom prst="rect">
            <a:avLst/>
          </a:prstGeom>
          <a:noFill/>
          <a:ln w="9525">
            <a:noFill/>
            <a:miter lim="800000"/>
            <a:headEnd/>
            <a:tailEnd/>
          </a:ln>
        </p:spPr>
        <p:txBody>
          <a:bodyPr>
            <a:spAutoFit/>
          </a:bodyPr>
          <a:lstStyle/>
          <a:p>
            <a:r>
              <a:rPr lang="es-ES_tradnl" sz="2000" b="1">
                <a:solidFill>
                  <a:schemeClr val="bg1"/>
                </a:solidFill>
                <a:latin typeface="Avenir LT Std 35 Light"/>
                <a:ea typeface="Avenir LT Std 35 Light"/>
                <a:cs typeface="Avenir LT Std 35 Light"/>
              </a:rPr>
              <a:t>3,5 M</a:t>
            </a:r>
            <a:endParaRPr lang="es-ES_tradnl" sz="1400" b="1">
              <a:solidFill>
                <a:schemeClr val="bg1"/>
              </a:solidFill>
              <a:latin typeface="Avenir LT Std 35 Light"/>
              <a:ea typeface="Avenir LT Std 35 Light"/>
              <a:cs typeface="Avenir LT Std 35 Light"/>
            </a:endParaRPr>
          </a:p>
        </p:txBody>
      </p:sp>
      <p:sp>
        <p:nvSpPr>
          <p:cNvPr id="9" name="CuadroTexto 12"/>
          <p:cNvSpPr txBox="1"/>
          <p:nvPr/>
        </p:nvSpPr>
        <p:spPr>
          <a:xfrm>
            <a:off x="3314700" y="2709863"/>
            <a:ext cx="827088" cy="261937"/>
          </a:xfrm>
          <a:prstGeom prst="rect">
            <a:avLst/>
          </a:prstGeom>
          <a:noFill/>
        </p:spPr>
        <p:txBody>
          <a:bodyPr>
            <a:spAutoFit/>
          </a:bodyPr>
          <a:lstStyle/>
          <a:p>
            <a:pPr fontAlgn="auto">
              <a:spcBef>
                <a:spcPts val="0"/>
              </a:spcBef>
              <a:spcAft>
                <a:spcPts val="0"/>
              </a:spcAft>
              <a:defRPr/>
            </a:pPr>
            <a:r>
              <a:rPr lang="es-ES_tradnl" sz="1050" b="1" dirty="0">
                <a:solidFill>
                  <a:schemeClr val="bg1"/>
                </a:solidFill>
                <a:latin typeface="Avenir LT Std 35 Light"/>
                <a:cs typeface="Avenir LT Std 35 Light"/>
              </a:rPr>
              <a:t>viajeros</a:t>
            </a:r>
            <a:endParaRPr lang="es-ES_tradnl" sz="800" b="1" dirty="0">
              <a:solidFill>
                <a:schemeClr val="bg1"/>
              </a:solidFill>
              <a:latin typeface="Avenir LT Std 35 Light"/>
              <a:cs typeface="Avenir LT Std 35 Light"/>
            </a:endParaRPr>
          </a:p>
        </p:txBody>
      </p:sp>
      <p:sp>
        <p:nvSpPr>
          <p:cNvPr id="10" name="CuadroTexto 14"/>
          <p:cNvSpPr txBox="1"/>
          <p:nvPr/>
        </p:nvSpPr>
        <p:spPr>
          <a:xfrm>
            <a:off x="5029200" y="2541588"/>
            <a:ext cx="827088" cy="307975"/>
          </a:xfrm>
          <a:prstGeom prst="rect">
            <a:avLst/>
          </a:prstGeom>
          <a:noFill/>
        </p:spPr>
        <p:txBody>
          <a:bodyPr>
            <a:spAutoFit/>
          </a:bodyPr>
          <a:lstStyle/>
          <a:p>
            <a:pPr fontAlgn="auto">
              <a:spcBef>
                <a:spcPts val="0"/>
              </a:spcBef>
              <a:spcAft>
                <a:spcPts val="0"/>
              </a:spcAft>
              <a:defRPr/>
            </a:pPr>
            <a:r>
              <a:rPr lang="es-ES_tradnl" sz="1400" b="1" dirty="0">
                <a:solidFill>
                  <a:schemeClr val="bg1"/>
                </a:solidFill>
                <a:latin typeface="Avenir LT Std 35 Light"/>
                <a:cs typeface="Avenir LT Std 35 Light"/>
              </a:rPr>
              <a:t>viajeros</a:t>
            </a:r>
            <a:endParaRPr lang="es-ES_tradnl" sz="1050" b="1" dirty="0">
              <a:solidFill>
                <a:schemeClr val="bg1"/>
              </a:solidFill>
              <a:latin typeface="Avenir LT Std 35 Light"/>
              <a:cs typeface="Avenir LT Std 35 Light"/>
            </a:endParaRPr>
          </a:p>
        </p:txBody>
      </p:sp>
      <p:sp>
        <p:nvSpPr>
          <p:cNvPr id="28678" name="CuadroTexto 21"/>
          <p:cNvSpPr txBox="1">
            <a:spLocks noChangeArrowheads="1"/>
          </p:cNvSpPr>
          <p:nvPr/>
        </p:nvSpPr>
        <p:spPr bwMode="auto">
          <a:xfrm>
            <a:off x="4662488" y="2752725"/>
            <a:ext cx="871537" cy="293688"/>
          </a:xfrm>
          <a:prstGeom prst="rect">
            <a:avLst/>
          </a:prstGeom>
          <a:noFill/>
          <a:ln w="9525">
            <a:noFill/>
            <a:miter lim="800000"/>
            <a:headEnd/>
            <a:tailEnd/>
          </a:ln>
        </p:spPr>
        <p:txBody>
          <a:bodyPr wrap="none">
            <a:spAutoFit/>
          </a:bodyPr>
          <a:lstStyle/>
          <a:p>
            <a:r>
              <a:rPr lang="es-ES_tradnl" sz="1300" b="1">
                <a:solidFill>
                  <a:schemeClr val="bg1"/>
                </a:solidFill>
                <a:latin typeface="Avenir LT Std 35 Light"/>
                <a:ea typeface="Avenir LT Std 35 Light"/>
                <a:cs typeface="Avenir LT Std 35 Light"/>
              </a:rPr>
              <a:t>$263.000</a:t>
            </a:r>
          </a:p>
        </p:txBody>
      </p:sp>
      <p:sp>
        <p:nvSpPr>
          <p:cNvPr id="28679" name="CuadroTexto 23"/>
          <p:cNvSpPr txBox="1">
            <a:spLocks noChangeArrowheads="1"/>
          </p:cNvSpPr>
          <p:nvPr/>
        </p:nvSpPr>
        <p:spPr bwMode="auto">
          <a:xfrm>
            <a:off x="5505450" y="2052638"/>
            <a:ext cx="873125" cy="293687"/>
          </a:xfrm>
          <a:prstGeom prst="rect">
            <a:avLst/>
          </a:prstGeom>
          <a:noFill/>
          <a:ln w="9525">
            <a:noFill/>
            <a:miter lim="800000"/>
            <a:headEnd/>
            <a:tailEnd/>
          </a:ln>
        </p:spPr>
        <p:txBody>
          <a:bodyPr wrap="none">
            <a:spAutoFit/>
          </a:bodyPr>
          <a:lstStyle/>
          <a:p>
            <a:r>
              <a:rPr lang="es-ES_tradnl" sz="1300" b="1">
                <a:solidFill>
                  <a:schemeClr val="bg1"/>
                </a:solidFill>
                <a:latin typeface="Avenir LT Std 35 Light"/>
                <a:ea typeface="Avenir LT Std 35 Light"/>
                <a:cs typeface="Avenir LT Std 35 Light"/>
              </a:rPr>
              <a:t>$623.000</a:t>
            </a:r>
          </a:p>
        </p:txBody>
      </p:sp>
      <p:pic>
        <p:nvPicPr>
          <p:cNvPr id="30" name="Picture 2" descr="C:\Users\aparrado-pasante\Desktop\ANDREA PARRADO ERASO\COMISIONES\SAN ANDRÉS Y PROVIDENCIA MARZO\FOTOS PROVIDENCIA\ANDREA 1307.JPG"/>
          <p:cNvPicPr>
            <a:picLocks noChangeAspect="1" noChangeArrowheads="1"/>
          </p:cNvPicPr>
          <p:nvPr/>
        </p:nvPicPr>
        <p:blipFill>
          <a:blip r:embed="rId4" cstate="print">
            <a:extLst>
              <a:ext uri="{28A0092B-C50C-407E-A947-70E740481C1C}"/>
            </a:extLst>
          </a:blip>
          <a:srcRect/>
          <a:stretch>
            <a:fillRect/>
          </a:stretch>
        </p:blipFill>
        <p:spPr bwMode="auto">
          <a:xfrm>
            <a:off x="26922" y="-308411"/>
            <a:ext cx="9144000" cy="5451911"/>
          </a:xfrm>
          <a:prstGeom prst="rect">
            <a:avLst/>
          </a:prstGeom>
          <a:ln>
            <a:noFill/>
          </a:ln>
          <a:effectLst>
            <a:softEdge rad="112500"/>
          </a:effectLst>
        </p:spPr>
      </p:pic>
      <p:sp>
        <p:nvSpPr>
          <p:cNvPr id="31" name="30 Rectángulo"/>
          <p:cNvSpPr/>
          <p:nvPr/>
        </p:nvSpPr>
        <p:spPr>
          <a:xfrm>
            <a:off x="323850" y="2060575"/>
            <a:ext cx="4176713" cy="2232025"/>
          </a:xfrm>
          <a:prstGeom prst="rect">
            <a:avLst/>
          </a:prstGeom>
          <a:solidFill>
            <a:schemeClr val="bg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28682" name="7 Marcador de contenido"/>
          <p:cNvSpPr>
            <a:spLocks noGrp="1"/>
          </p:cNvSpPr>
          <p:nvPr>
            <p:ph idx="4294967295"/>
          </p:nvPr>
        </p:nvSpPr>
        <p:spPr>
          <a:xfrm>
            <a:off x="468313" y="2133600"/>
            <a:ext cx="3987800" cy="2486025"/>
          </a:xfrm>
        </p:spPr>
        <p:txBody>
          <a:bodyPr lIns="121789" tIns="60894" rIns="121789" bIns="60894">
            <a:spAutoFit/>
          </a:bodyPr>
          <a:lstStyle/>
          <a:p>
            <a:pPr>
              <a:lnSpc>
                <a:spcPct val="150000"/>
              </a:lnSpc>
              <a:buFont typeface="Wingdings" pitchFamily="2" charset="2"/>
              <a:buChar char="ü"/>
            </a:pPr>
            <a:r>
              <a:rPr lang="es-ES" sz="1600" b="1" i="1" smtClean="0">
                <a:latin typeface="Futura Std Book"/>
              </a:rPr>
              <a:t>1100</a:t>
            </a:r>
            <a:r>
              <a:rPr lang="es-ES" sz="1600" i="1" smtClean="0">
                <a:latin typeface="Futura Std Book"/>
              </a:rPr>
              <a:t> personas sensibilizadas en asociatividad y solidarias</a:t>
            </a:r>
          </a:p>
          <a:p>
            <a:pPr>
              <a:lnSpc>
                <a:spcPct val="150000"/>
              </a:lnSpc>
              <a:buFont typeface="Wingdings" pitchFamily="2" charset="2"/>
              <a:buChar char="ü"/>
            </a:pPr>
            <a:r>
              <a:rPr lang="es-ES" sz="1600" b="1" i="1" smtClean="0">
                <a:latin typeface="Futura Std Book"/>
              </a:rPr>
              <a:t>19</a:t>
            </a:r>
            <a:r>
              <a:rPr lang="es-ES" sz="1600" i="1" smtClean="0">
                <a:latin typeface="Futura Std Book"/>
              </a:rPr>
              <a:t> organizaciones fortalecidas </a:t>
            </a:r>
          </a:p>
          <a:p>
            <a:pPr>
              <a:lnSpc>
                <a:spcPct val="150000"/>
              </a:lnSpc>
              <a:buFont typeface="Wingdings" pitchFamily="2" charset="2"/>
              <a:buChar char="ü"/>
            </a:pPr>
            <a:r>
              <a:rPr lang="es-ES" sz="1600" b="1" i="1" smtClean="0">
                <a:latin typeface="Futura Std Book"/>
              </a:rPr>
              <a:t>20</a:t>
            </a:r>
            <a:r>
              <a:rPr lang="es-ES" sz="1600" i="1" smtClean="0">
                <a:latin typeface="Futura Std Book"/>
              </a:rPr>
              <a:t> nuevas organizaciones solidarias con </a:t>
            </a:r>
            <a:r>
              <a:rPr lang="es-ES" sz="1600" b="1" i="1" smtClean="0">
                <a:latin typeface="Futura Std Book"/>
              </a:rPr>
              <a:t>300 </a:t>
            </a:r>
            <a:r>
              <a:rPr lang="es-ES" sz="1600" i="1" smtClean="0">
                <a:latin typeface="Futura Std Book"/>
              </a:rPr>
              <a:t>personas asociadas </a:t>
            </a:r>
          </a:p>
          <a:p>
            <a:pPr algn="just">
              <a:lnSpc>
                <a:spcPct val="150000"/>
              </a:lnSpc>
            </a:pPr>
            <a:endParaRPr lang="es-ES" sz="1600" i="1" smtClean="0">
              <a:latin typeface="Futura Std Book"/>
            </a:endParaRPr>
          </a:p>
        </p:txBody>
      </p:sp>
      <p:sp>
        <p:nvSpPr>
          <p:cNvPr id="33" name="32 Rectángulo"/>
          <p:cNvSpPr/>
          <p:nvPr/>
        </p:nvSpPr>
        <p:spPr>
          <a:xfrm>
            <a:off x="3978275" y="3151188"/>
            <a:ext cx="5226050" cy="2170112"/>
          </a:xfrm>
          <a:prstGeom prst="rect">
            <a:avLst/>
          </a:prstGeom>
          <a:solidFill>
            <a:schemeClr val="bg1">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p>
        </p:txBody>
      </p:sp>
      <p:sp>
        <p:nvSpPr>
          <p:cNvPr id="28684" name="33 Rectángulo"/>
          <p:cNvSpPr>
            <a:spLocks noChangeArrowheads="1"/>
          </p:cNvSpPr>
          <p:nvPr/>
        </p:nvSpPr>
        <p:spPr bwMode="auto">
          <a:xfrm>
            <a:off x="4346575" y="3192463"/>
            <a:ext cx="4824413" cy="1784350"/>
          </a:xfrm>
          <a:prstGeom prst="rect">
            <a:avLst/>
          </a:prstGeom>
          <a:noFill/>
          <a:ln w="9525">
            <a:noFill/>
            <a:miter lim="800000"/>
            <a:headEnd/>
            <a:tailEnd/>
          </a:ln>
        </p:spPr>
        <p:txBody>
          <a:bodyPr lIns="121789" tIns="60894" rIns="121789" bIns="60894">
            <a:spAutoFit/>
          </a:bodyPr>
          <a:lstStyle/>
          <a:p>
            <a:pPr algn="just"/>
            <a:r>
              <a:rPr lang="es-ES" i="1">
                <a:latin typeface="Futura Std Book"/>
              </a:rPr>
              <a:t>Amazonas, Antioquia, Atlántico, Bolívar, Boyacá, Caldas, Caquetá, Cauca, Cesar, Chocó, Cundinamarca, Huila, Magdalena, Meta, Nariño, Norte de Santander, Putumayo, San Andrés, Santander, Sucre, Tolima, Valle del Cauca y Vichada</a:t>
            </a:r>
          </a:p>
        </p:txBody>
      </p:sp>
      <p:sp>
        <p:nvSpPr>
          <p:cNvPr id="35" name="34 CuadroTexto"/>
          <p:cNvSpPr txBox="1"/>
          <p:nvPr/>
        </p:nvSpPr>
        <p:spPr>
          <a:xfrm>
            <a:off x="1163638" y="1127125"/>
            <a:ext cx="6816725" cy="862013"/>
          </a:xfrm>
          <a:prstGeom prst="rect">
            <a:avLst/>
          </a:prstGeom>
          <a:noFill/>
        </p:spPr>
        <p:txBody>
          <a:bodyPr lIns="121789" tIns="60894" rIns="121789" bIns="60894">
            <a:spAutoFit/>
          </a:bodyPr>
          <a:lstStyle/>
          <a:p>
            <a:pPr algn="ctr" fontAlgn="auto">
              <a:spcBef>
                <a:spcPts val="0"/>
              </a:spcBef>
              <a:spcAft>
                <a:spcPts val="0"/>
              </a:spcAft>
              <a:defRPr/>
            </a:pPr>
            <a:r>
              <a:rPr lang="es-ES" sz="2400" b="1" dirty="0">
                <a:solidFill>
                  <a:schemeClr val="accent3">
                    <a:lumMod val="75000"/>
                  </a:schemeClr>
                </a:solidFill>
                <a:latin typeface="Futura Std Book"/>
                <a:cs typeface="+mn-cs"/>
              </a:rPr>
              <a:t>Productos Esperados y Territorios  Comunidades Beneficiarias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Imagen 13" descr="fondo-2.jpg"/>
          <p:cNvPicPr>
            <a:picLocks noChangeAspect="1"/>
          </p:cNvPicPr>
          <p:nvPr/>
        </p:nvPicPr>
        <p:blipFill>
          <a:blip r:embed="rId3"/>
          <a:srcRect/>
          <a:stretch>
            <a:fillRect/>
          </a:stretch>
        </p:blipFill>
        <p:spPr bwMode="auto">
          <a:xfrm>
            <a:off x="0" y="-9525"/>
            <a:ext cx="9144000" cy="5153025"/>
          </a:xfrm>
          <a:prstGeom prst="rect">
            <a:avLst/>
          </a:prstGeom>
          <a:noFill/>
          <a:ln w="9525">
            <a:noFill/>
            <a:miter lim="800000"/>
            <a:headEnd/>
            <a:tailEnd/>
          </a:ln>
        </p:spPr>
      </p:pic>
      <p:sp>
        <p:nvSpPr>
          <p:cNvPr id="30722" name="CuadroTexto 10"/>
          <p:cNvSpPr txBox="1">
            <a:spLocks noChangeArrowheads="1"/>
          </p:cNvSpPr>
          <p:nvPr/>
        </p:nvSpPr>
        <p:spPr bwMode="auto">
          <a:xfrm>
            <a:off x="3163888" y="2665413"/>
            <a:ext cx="828675" cy="276225"/>
          </a:xfrm>
          <a:prstGeom prst="rect">
            <a:avLst/>
          </a:prstGeom>
          <a:noFill/>
          <a:ln w="9525">
            <a:noFill/>
            <a:miter lim="800000"/>
            <a:headEnd/>
            <a:tailEnd/>
          </a:ln>
        </p:spPr>
        <p:txBody>
          <a:bodyPr>
            <a:spAutoFit/>
          </a:bodyPr>
          <a:lstStyle/>
          <a:p>
            <a:r>
              <a:rPr lang="es-ES_tradnl" sz="1200" b="1">
                <a:solidFill>
                  <a:schemeClr val="bg1"/>
                </a:solidFill>
                <a:latin typeface="Avenir LT Std 35 Light"/>
                <a:ea typeface="Avenir LT Std 35 Light"/>
                <a:cs typeface="Avenir LT Std 35 Light"/>
              </a:rPr>
              <a:t>2,7 M</a:t>
            </a:r>
            <a:endParaRPr lang="es-ES_tradnl" sz="1000" b="1">
              <a:solidFill>
                <a:schemeClr val="bg1"/>
              </a:solidFill>
              <a:latin typeface="Avenir LT Std 35 Light"/>
              <a:ea typeface="Avenir LT Std 35 Light"/>
              <a:cs typeface="Avenir LT Std 35 Light"/>
            </a:endParaRPr>
          </a:p>
        </p:txBody>
      </p:sp>
      <p:sp>
        <p:nvSpPr>
          <p:cNvPr id="30723" name="CuadroTexto 11"/>
          <p:cNvSpPr txBox="1">
            <a:spLocks noChangeArrowheads="1"/>
          </p:cNvSpPr>
          <p:nvPr/>
        </p:nvSpPr>
        <p:spPr bwMode="auto">
          <a:xfrm>
            <a:off x="5040313" y="2236788"/>
            <a:ext cx="827087" cy="400050"/>
          </a:xfrm>
          <a:prstGeom prst="rect">
            <a:avLst/>
          </a:prstGeom>
          <a:noFill/>
          <a:ln w="9525">
            <a:noFill/>
            <a:miter lim="800000"/>
            <a:headEnd/>
            <a:tailEnd/>
          </a:ln>
        </p:spPr>
        <p:txBody>
          <a:bodyPr>
            <a:spAutoFit/>
          </a:bodyPr>
          <a:lstStyle/>
          <a:p>
            <a:r>
              <a:rPr lang="es-ES_tradnl" sz="2000" b="1">
                <a:solidFill>
                  <a:schemeClr val="bg1"/>
                </a:solidFill>
                <a:latin typeface="Avenir LT Std 35 Light"/>
                <a:ea typeface="Avenir LT Std 35 Light"/>
                <a:cs typeface="Avenir LT Std 35 Light"/>
              </a:rPr>
              <a:t>3,5 M</a:t>
            </a:r>
            <a:endParaRPr lang="es-ES_tradnl" sz="1400" b="1">
              <a:solidFill>
                <a:schemeClr val="bg1"/>
              </a:solidFill>
              <a:latin typeface="Avenir LT Std 35 Light"/>
              <a:ea typeface="Avenir LT Std 35 Light"/>
              <a:cs typeface="Avenir LT Std 35 Light"/>
            </a:endParaRPr>
          </a:p>
        </p:txBody>
      </p:sp>
      <p:sp>
        <p:nvSpPr>
          <p:cNvPr id="9" name="CuadroTexto 12"/>
          <p:cNvSpPr txBox="1"/>
          <p:nvPr/>
        </p:nvSpPr>
        <p:spPr>
          <a:xfrm>
            <a:off x="3314700" y="2709863"/>
            <a:ext cx="827088" cy="261937"/>
          </a:xfrm>
          <a:prstGeom prst="rect">
            <a:avLst/>
          </a:prstGeom>
          <a:noFill/>
        </p:spPr>
        <p:txBody>
          <a:bodyPr>
            <a:spAutoFit/>
          </a:bodyPr>
          <a:lstStyle/>
          <a:p>
            <a:pPr fontAlgn="auto">
              <a:spcBef>
                <a:spcPts val="0"/>
              </a:spcBef>
              <a:spcAft>
                <a:spcPts val="0"/>
              </a:spcAft>
              <a:defRPr/>
            </a:pPr>
            <a:r>
              <a:rPr lang="es-ES_tradnl" sz="1050" b="1" dirty="0">
                <a:solidFill>
                  <a:schemeClr val="bg1"/>
                </a:solidFill>
                <a:latin typeface="Avenir LT Std 35 Light"/>
                <a:cs typeface="Avenir LT Std 35 Light"/>
              </a:rPr>
              <a:t>viajeros</a:t>
            </a:r>
            <a:endParaRPr lang="es-ES_tradnl" sz="800" b="1" dirty="0">
              <a:solidFill>
                <a:schemeClr val="bg1"/>
              </a:solidFill>
              <a:latin typeface="Avenir LT Std 35 Light"/>
              <a:cs typeface="Avenir LT Std 35 Light"/>
            </a:endParaRPr>
          </a:p>
        </p:txBody>
      </p:sp>
      <p:sp>
        <p:nvSpPr>
          <p:cNvPr id="10" name="CuadroTexto 14"/>
          <p:cNvSpPr txBox="1"/>
          <p:nvPr/>
        </p:nvSpPr>
        <p:spPr>
          <a:xfrm>
            <a:off x="5029200" y="2541588"/>
            <a:ext cx="827088" cy="307975"/>
          </a:xfrm>
          <a:prstGeom prst="rect">
            <a:avLst/>
          </a:prstGeom>
          <a:noFill/>
        </p:spPr>
        <p:txBody>
          <a:bodyPr>
            <a:spAutoFit/>
          </a:bodyPr>
          <a:lstStyle/>
          <a:p>
            <a:pPr fontAlgn="auto">
              <a:spcBef>
                <a:spcPts val="0"/>
              </a:spcBef>
              <a:spcAft>
                <a:spcPts val="0"/>
              </a:spcAft>
              <a:defRPr/>
            </a:pPr>
            <a:r>
              <a:rPr lang="es-ES_tradnl" sz="1400" b="1" dirty="0">
                <a:solidFill>
                  <a:schemeClr val="bg1"/>
                </a:solidFill>
                <a:latin typeface="Avenir LT Std 35 Light"/>
                <a:cs typeface="Avenir LT Std 35 Light"/>
              </a:rPr>
              <a:t>viajeros</a:t>
            </a:r>
            <a:endParaRPr lang="es-ES_tradnl" sz="1050" b="1" dirty="0">
              <a:solidFill>
                <a:schemeClr val="bg1"/>
              </a:solidFill>
              <a:latin typeface="Avenir LT Std 35 Light"/>
              <a:cs typeface="Avenir LT Std 35 Light"/>
            </a:endParaRPr>
          </a:p>
        </p:txBody>
      </p:sp>
      <p:sp>
        <p:nvSpPr>
          <p:cNvPr id="30726" name="CuadroTexto 21"/>
          <p:cNvSpPr txBox="1">
            <a:spLocks noChangeArrowheads="1"/>
          </p:cNvSpPr>
          <p:nvPr/>
        </p:nvSpPr>
        <p:spPr bwMode="auto">
          <a:xfrm>
            <a:off x="4662488" y="2752725"/>
            <a:ext cx="871537" cy="293688"/>
          </a:xfrm>
          <a:prstGeom prst="rect">
            <a:avLst/>
          </a:prstGeom>
          <a:noFill/>
          <a:ln w="9525">
            <a:noFill/>
            <a:miter lim="800000"/>
            <a:headEnd/>
            <a:tailEnd/>
          </a:ln>
        </p:spPr>
        <p:txBody>
          <a:bodyPr wrap="none">
            <a:spAutoFit/>
          </a:bodyPr>
          <a:lstStyle/>
          <a:p>
            <a:r>
              <a:rPr lang="es-ES_tradnl" sz="1300" b="1">
                <a:solidFill>
                  <a:schemeClr val="bg1"/>
                </a:solidFill>
                <a:latin typeface="Avenir LT Std 35 Light"/>
                <a:ea typeface="Avenir LT Std 35 Light"/>
                <a:cs typeface="Avenir LT Std 35 Light"/>
              </a:rPr>
              <a:t>$263.000</a:t>
            </a:r>
          </a:p>
        </p:txBody>
      </p:sp>
      <p:sp>
        <p:nvSpPr>
          <p:cNvPr id="30727" name="CuadroTexto 23"/>
          <p:cNvSpPr txBox="1">
            <a:spLocks noChangeArrowheads="1"/>
          </p:cNvSpPr>
          <p:nvPr/>
        </p:nvSpPr>
        <p:spPr bwMode="auto">
          <a:xfrm>
            <a:off x="5505450" y="2052638"/>
            <a:ext cx="873125" cy="293687"/>
          </a:xfrm>
          <a:prstGeom prst="rect">
            <a:avLst/>
          </a:prstGeom>
          <a:noFill/>
          <a:ln w="9525">
            <a:noFill/>
            <a:miter lim="800000"/>
            <a:headEnd/>
            <a:tailEnd/>
          </a:ln>
        </p:spPr>
        <p:txBody>
          <a:bodyPr wrap="none">
            <a:spAutoFit/>
          </a:bodyPr>
          <a:lstStyle/>
          <a:p>
            <a:r>
              <a:rPr lang="es-ES_tradnl" sz="1300" b="1">
                <a:solidFill>
                  <a:schemeClr val="bg1"/>
                </a:solidFill>
                <a:latin typeface="Avenir LT Std 35 Light"/>
                <a:ea typeface="Avenir LT Std 35 Light"/>
                <a:cs typeface="Avenir LT Std 35 Light"/>
              </a:rPr>
              <a:t>$623.000</a:t>
            </a:r>
          </a:p>
        </p:txBody>
      </p:sp>
      <p:pic>
        <p:nvPicPr>
          <p:cNvPr id="16" name="Picture 2"/>
          <p:cNvPicPr>
            <a:picLocks noChangeAspect="1" noChangeArrowheads="1"/>
          </p:cNvPicPr>
          <p:nvPr/>
        </p:nvPicPr>
        <p:blipFill>
          <a:blip r:embed="rId4">
            <a:extLst>
              <a:ext uri="{28A0092B-C50C-407E-A947-70E740481C1C}"/>
            </a:extLst>
          </a:blip>
          <a:srcRect/>
          <a:stretch>
            <a:fillRect/>
          </a:stretch>
        </p:blipFill>
        <p:spPr bwMode="auto">
          <a:xfrm>
            <a:off x="65394" y="-87131"/>
            <a:ext cx="8820472" cy="5091591"/>
          </a:xfrm>
          <a:prstGeom prst="rect">
            <a:avLst/>
          </a:prstGeom>
          <a:solidFill>
            <a:schemeClr val="bg1">
              <a:alpha val="59000"/>
            </a:schemeClr>
          </a:solidFill>
          <a:ln>
            <a:noFill/>
          </a:ln>
          <a:effectLst>
            <a:softEdge rad="112500"/>
          </a:effectLst>
          <a:extLst/>
        </p:spPr>
      </p:pic>
      <p:sp>
        <p:nvSpPr>
          <p:cNvPr id="30729" name="10 CuadroTexto"/>
          <p:cNvSpPr txBox="1">
            <a:spLocks noChangeArrowheads="1"/>
          </p:cNvSpPr>
          <p:nvPr/>
        </p:nvSpPr>
        <p:spPr bwMode="auto">
          <a:xfrm>
            <a:off x="1101725" y="85725"/>
            <a:ext cx="6713538" cy="461963"/>
          </a:xfrm>
          <a:prstGeom prst="rect">
            <a:avLst/>
          </a:prstGeom>
          <a:noFill/>
          <a:ln w="9525">
            <a:noFill/>
            <a:miter lim="800000"/>
            <a:headEnd/>
            <a:tailEnd/>
          </a:ln>
        </p:spPr>
        <p:txBody>
          <a:bodyPr>
            <a:spAutoFit/>
          </a:bodyPr>
          <a:lstStyle/>
          <a:p>
            <a:pPr algn="ctr"/>
            <a:r>
              <a:rPr lang="es-CO" sz="2400" b="1">
                <a:latin typeface="Futura Std Book"/>
              </a:rPr>
              <a:t>Inversiones</a:t>
            </a:r>
          </a:p>
        </p:txBody>
      </p:sp>
      <p:sp>
        <p:nvSpPr>
          <p:cNvPr id="19" name="18 Elipse"/>
          <p:cNvSpPr/>
          <p:nvPr/>
        </p:nvSpPr>
        <p:spPr>
          <a:xfrm>
            <a:off x="2589213" y="4273550"/>
            <a:ext cx="1874837" cy="936625"/>
          </a:xfrm>
          <a:prstGeom prst="ellipse">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b="1" dirty="0">
                <a:solidFill>
                  <a:schemeClr val="tx1"/>
                </a:solidFill>
              </a:rPr>
              <a:t>Parques</a:t>
            </a:r>
            <a:r>
              <a:rPr lang="es-ES" dirty="0">
                <a:solidFill>
                  <a:schemeClr val="tx1"/>
                </a:solidFill>
              </a:rPr>
              <a:t> </a:t>
            </a:r>
          </a:p>
          <a:p>
            <a:pPr algn="ctr" fontAlgn="auto">
              <a:spcBef>
                <a:spcPts val="0"/>
              </a:spcBef>
              <a:spcAft>
                <a:spcPts val="0"/>
              </a:spcAft>
              <a:defRPr/>
            </a:pPr>
            <a:r>
              <a:rPr lang="es-ES" dirty="0">
                <a:solidFill>
                  <a:schemeClr val="tx1"/>
                </a:solidFill>
              </a:rPr>
              <a:t>21 millones</a:t>
            </a:r>
            <a:endParaRPr lang="es-ES" dirty="0">
              <a:solidFill>
                <a:schemeClr val="tx1"/>
              </a:solidFill>
            </a:endParaRPr>
          </a:p>
        </p:txBody>
      </p:sp>
      <p:sp>
        <p:nvSpPr>
          <p:cNvPr id="20" name="19 Elipse"/>
          <p:cNvSpPr/>
          <p:nvPr/>
        </p:nvSpPr>
        <p:spPr>
          <a:xfrm>
            <a:off x="2589213" y="3259138"/>
            <a:ext cx="1874837" cy="936625"/>
          </a:xfrm>
          <a:prstGeom prst="ellipse">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b="1" dirty="0">
                <a:solidFill>
                  <a:schemeClr val="tx1"/>
                </a:solidFill>
              </a:rPr>
              <a:t>Artesanías</a:t>
            </a:r>
            <a:r>
              <a:rPr lang="es-ES" dirty="0">
                <a:solidFill>
                  <a:schemeClr val="tx1"/>
                </a:solidFill>
              </a:rPr>
              <a:t> </a:t>
            </a:r>
          </a:p>
          <a:p>
            <a:pPr algn="ctr" fontAlgn="auto">
              <a:spcBef>
                <a:spcPts val="0"/>
              </a:spcBef>
              <a:spcAft>
                <a:spcPts val="0"/>
              </a:spcAft>
              <a:defRPr/>
            </a:pPr>
            <a:r>
              <a:rPr lang="es-ES" dirty="0">
                <a:solidFill>
                  <a:schemeClr val="tx1"/>
                </a:solidFill>
              </a:rPr>
              <a:t>50 millones</a:t>
            </a:r>
            <a:endParaRPr lang="es-ES" dirty="0">
              <a:solidFill>
                <a:schemeClr val="tx1"/>
              </a:solidFill>
            </a:endParaRPr>
          </a:p>
        </p:txBody>
      </p:sp>
      <p:sp>
        <p:nvSpPr>
          <p:cNvPr id="27" name="26 Elipse"/>
          <p:cNvSpPr/>
          <p:nvPr/>
        </p:nvSpPr>
        <p:spPr>
          <a:xfrm>
            <a:off x="2589213" y="2079625"/>
            <a:ext cx="1874837" cy="936625"/>
          </a:xfrm>
          <a:prstGeom prst="ellipse">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b="1" dirty="0" err="1">
                <a:solidFill>
                  <a:schemeClr val="tx1"/>
                </a:solidFill>
              </a:rPr>
              <a:t>Viceturismo</a:t>
            </a:r>
            <a:r>
              <a:rPr lang="es-ES" dirty="0">
                <a:solidFill>
                  <a:schemeClr val="tx1"/>
                </a:solidFill>
              </a:rPr>
              <a:t> </a:t>
            </a:r>
          </a:p>
          <a:p>
            <a:pPr algn="ctr" fontAlgn="auto">
              <a:spcBef>
                <a:spcPts val="0"/>
              </a:spcBef>
              <a:spcAft>
                <a:spcPts val="0"/>
              </a:spcAft>
              <a:defRPr/>
            </a:pPr>
            <a:r>
              <a:rPr lang="es-ES" dirty="0">
                <a:solidFill>
                  <a:schemeClr val="tx1"/>
                </a:solidFill>
              </a:rPr>
              <a:t>85 millones</a:t>
            </a:r>
            <a:endParaRPr lang="es-ES" dirty="0">
              <a:solidFill>
                <a:schemeClr val="tx1"/>
              </a:solidFill>
            </a:endParaRPr>
          </a:p>
        </p:txBody>
      </p:sp>
      <p:sp>
        <p:nvSpPr>
          <p:cNvPr id="28" name="27 Elipse"/>
          <p:cNvSpPr/>
          <p:nvPr/>
        </p:nvSpPr>
        <p:spPr>
          <a:xfrm>
            <a:off x="2589213" y="904875"/>
            <a:ext cx="1874837" cy="936625"/>
          </a:xfrm>
          <a:prstGeom prst="ellipse">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b="1" dirty="0" err="1">
                <a:solidFill>
                  <a:schemeClr val="tx1"/>
                </a:solidFill>
              </a:rPr>
              <a:t>Org</a:t>
            </a:r>
            <a:r>
              <a:rPr lang="es-ES" b="1" dirty="0">
                <a:solidFill>
                  <a:schemeClr val="tx1"/>
                </a:solidFill>
              </a:rPr>
              <a:t>. Solidarias </a:t>
            </a:r>
          </a:p>
          <a:p>
            <a:pPr algn="ctr" fontAlgn="auto">
              <a:spcBef>
                <a:spcPts val="0"/>
              </a:spcBef>
              <a:spcAft>
                <a:spcPts val="0"/>
              </a:spcAft>
              <a:defRPr/>
            </a:pPr>
            <a:r>
              <a:rPr lang="es-ES" dirty="0">
                <a:solidFill>
                  <a:schemeClr val="tx1"/>
                </a:solidFill>
              </a:rPr>
              <a:t>220 millones</a:t>
            </a:r>
            <a:endParaRPr lang="es-ES" dirty="0">
              <a:solidFill>
                <a:schemeClr val="tx1"/>
              </a:solidFill>
            </a:endParaRPr>
          </a:p>
        </p:txBody>
      </p:sp>
      <p:sp>
        <p:nvSpPr>
          <p:cNvPr id="29" name="28 Cruz"/>
          <p:cNvSpPr/>
          <p:nvPr/>
        </p:nvSpPr>
        <p:spPr>
          <a:xfrm>
            <a:off x="3470275" y="1851025"/>
            <a:ext cx="174625" cy="133350"/>
          </a:xfrm>
          <a:prstGeom prst="plus">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s-ES"/>
          </a:p>
        </p:txBody>
      </p:sp>
      <p:sp>
        <p:nvSpPr>
          <p:cNvPr id="30" name="29 Cruz"/>
          <p:cNvSpPr/>
          <p:nvPr/>
        </p:nvSpPr>
        <p:spPr>
          <a:xfrm>
            <a:off x="3470275" y="3054350"/>
            <a:ext cx="174625" cy="133350"/>
          </a:xfrm>
          <a:prstGeom prst="plus">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s-ES"/>
          </a:p>
        </p:txBody>
      </p:sp>
      <p:sp>
        <p:nvSpPr>
          <p:cNvPr id="31" name="30 Cruz"/>
          <p:cNvSpPr/>
          <p:nvPr/>
        </p:nvSpPr>
        <p:spPr>
          <a:xfrm>
            <a:off x="3470275" y="4206875"/>
            <a:ext cx="174625" cy="133350"/>
          </a:xfrm>
          <a:prstGeom prst="plus">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s-ES"/>
          </a:p>
        </p:txBody>
      </p:sp>
      <p:sp>
        <p:nvSpPr>
          <p:cNvPr id="32" name="31 Elipse"/>
          <p:cNvSpPr/>
          <p:nvPr/>
        </p:nvSpPr>
        <p:spPr>
          <a:xfrm>
            <a:off x="4892675" y="803275"/>
            <a:ext cx="1944688" cy="546100"/>
          </a:xfrm>
          <a:prstGeom prst="ellipse">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b="1" dirty="0">
                <a:solidFill>
                  <a:schemeClr val="accent1">
                    <a:lumMod val="75000"/>
                  </a:schemeClr>
                </a:solidFill>
              </a:rPr>
              <a:t>Gestando</a:t>
            </a:r>
          </a:p>
          <a:p>
            <a:pPr algn="ctr" fontAlgn="auto">
              <a:spcBef>
                <a:spcPts val="0"/>
              </a:spcBef>
              <a:spcAft>
                <a:spcPts val="0"/>
              </a:spcAft>
              <a:defRPr/>
            </a:pPr>
            <a:r>
              <a:rPr lang="es-ES" dirty="0">
                <a:solidFill>
                  <a:schemeClr val="accent1">
                    <a:lumMod val="75000"/>
                  </a:schemeClr>
                </a:solidFill>
              </a:rPr>
              <a:t>68 millones</a:t>
            </a:r>
            <a:endParaRPr lang="es-ES" dirty="0">
              <a:solidFill>
                <a:schemeClr val="accent1">
                  <a:lumMod val="75000"/>
                </a:schemeClr>
              </a:solidFill>
            </a:endParaRPr>
          </a:p>
        </p:txBody>
      </p:sp>
      <p:sp>
        <p:nvSpPr>
          <p:cNvPr id="33" name="32 Elipse"/>
          <p:cNvSpPr/>
          <p:nvPr/>
        </p:nvSpPr>
        <p:spPr>
          <a:xfrm>
            <a:off x="4902200" y="1450975"/>
            <a:ext cx="1944688" cy="546100"/>
          </a:xfrm>
          <a:prstGeom prst="ellipse">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b="1" dirty="0">
                <a:solidFill>
                  <a:schemeClr val="accent1">
                    <a:lumMod val="75000"/>
                  </a:schemeClr>
                </a:solidFill>
              </a:rPr>
              <a:t>S&amp;S</a:t>
            </a:r>
          </a:p>
          <a:p>
            <a:pPr algn="ctr" fontAlgn="auto">
              <a:spcBef>
                <a:spcPts val="0"/>
              </a:spcBef>
              <a:spcAft>
                <a:spcPts val="0"/>
              </a:spcAft>
              <a:defRPr/>
            </a:pPr>
            <a:r>
              <a:rPr lang="es-ES" dirty="0">
                <a:solidFill>
                  <a:schemeClr val="accent1">
                    <a:lumMod val="75000"/>
                  </a:schemeClr>
                </a:solidFill>
              </a:rPr>
              <a:t>2,5 millones</a:t>
            </a:r>
            <a:endParaRPr lang="es-ES" dirty="0">
              <a:solidFill>
                <a:schemeClr val="accent1">
                  <a:lumMod val="75000"/>
                </a:schemeClr>
              </a:solidFill>
            </a:endParaRPr>
          </a:p>
        </p:txBody>
      </p:sp>
      <p:sp>
        <p:nvSpPr>
          <p:cNvPr id="34" name="33 Elipse"/>
          <p:cNvSpPr/>
          <p:nvPr/>
        </p:nvSpPr>
        <p:spPr>
          <a:xfrm>
            <a:off x="4930775" y="3992563"/>
            <a:ext cx="1944688" cy="561975"/>
          </a:xfrm>
          <a:prstGeom prst="ellipse">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b="1" dirty="0" err="1">
                <a:solidFill>
                  <a:schemeClr val="accent1">
                    <a:lumMod val="75000"/>
                  </a:schemeClr>
                </a:solidFill>
              </a:rPr>
              <a:t>Agrocoop</a:t>
            </a:r>
            <a:endParaRPr lang="es-ES" b="1" dirty="0">
              <a:solidFill>
                <a:schemeClr val="accent1">
                  <a:lumMod val="75000"/>
                </a:schemeClr>
              </a:solidFill>
            </a:endParaRPr>
          </a:p>
          <a:p>
            <a:pPr algn="ctr" fontAlgn="auto">
              <a:spcBef>
                <a:spcPts val="0"/>
              </a:spcBef>
              <a:spcAft>
                <a:spcPts val="0"/>
              </a:spcAft>
              <a:defRPr/>
            </a:pPr>
            <a:r>
              <a:rPr lang="es-ES" dirty="0">
                <a:solidFill>
                  <a:schemeClr val="accent1">
                    <a:lumMod val="75000"/>
                  </a:schemeClr>
                </a:solidFill>
              </a:rPr>
              <a:t>8,5 millones</a:t>
            </a:r>
            <a:endParaRPr lang="es-ES" dirty="0">
              <a:solidFill>
                <a:schemeClr val="accent1">
                  <a:lumMod val="75000"/>
                </a:schemeClr>
              </a:solidFill>
            </a:endParaRPr>
          </a:p>
        </p:txBody>
      </p:sp>
      <p:sp>
        <p:nvSpPr>
          <p:cNvPr id="35" name="34 Elipse"/>
          <p:cNvSpPr/>
          <p:nvPr/>
        </p:nvSpPr>
        <p:spPr>
          <a:xfrm>
            <a:off x="5029200" y="4724400"/>
            <a:ext cx="1944688" cy="558800"/>
          </a:xfrm>
          <a:prstGeom prst="ellipse">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b="1" dirty="0">
                <a:solidFill>
                  <a:schemeClr val="accent1">
                    <a:lumMod val="75000"/>
                  </a:schemeClr>
                </a:solidFill>
              </a:rPr>
              <a:t>Somos</a:t>
            </a:r>
          </a:p>
          <a:p>
            <a:pPr algn="ctr" fontAlgn="auto">
              <a:spcBef>
                <a:spcPts val="0"/>
              </a:spcBef>
              <a:spcAft>
                <a:spcPts val="0"/>
              </a:spcAft>
              <a:defRPr/>
            </a:pPr>
            <a:r>
              <a:rPr lang="es-ES" dirty="0">
                <a:solidFill>
                  <a:schemeClr val="accent1">
                    <a:lumMod val="75000"/>
                  </a:schemeClr>
                </a:solidFill>
              </a:rPr>
              <a:t>5 millones</a:t>
            </a:r>
            <a:endParaRPr lang="es-ES" dirty="0">
              <a:solidFill>
                <a:schemeClr val="accent1">
                  <a:lumMod val="75000"/>
                </a:schemeClr>
              </a:solidFill>
            </a:endParaRPr>
          </a:p>
        </p:txBody>
      </p:sp>
      <p:sp>
        <p:nvSpPr>
          <p:cNvPr id="36" name="35 Elipse"/>
          <p:cNvSpPr/>
          <p:nvPr/>
        </p:nvSpPr>
        <p:spPr>
          <a:xfrm>
            <a:off x="5199063" y="2459038"/>
            <a:ext cx="1373187" cy="1338262"/>
          </a:xfrm>
          <a:prstGeom prst="ellipse">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dirty="0">
                <a:solidFill>
                  <a:srgbClr val="7030A0"/>
                </a:solidFill>
              </a:rPr>
              <a:t>376 millones</a:t>
            </a:r>
            <a:endParaRPr lang="es-ES" dirty="0">
              <a:solidFill>
                <a:srgbClr val="7030A0"/>
              </a:solidFill>
            </a:endParaRPr>
          </a:p>
        </p:txBody>
      </p:sp>
      <p:sp>
        <p:nvSpPr>
          <p:cNvPr id="37" name="36 Flecha derecha"/>
          <p:cNvSpPr/>
          <p:nvPr/>
        </p:nvSpPr>
        <p:spPr>
          <a:xfrm>
            <a:off x="4605338" y="3054350"/>
            <a:ext cx="277812" cy="133350"/>
          </a:xfrm>
          <a:prstGeom prst="rightArrow">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s-ES"/>
          </a:p>
        </p:txBody>
      </p:sp>
      <p:sp>
        <p:nvSpPr>
          <p:cNvPr id="38" name="37 Rectángulo"/>
          <p:cNvSpPr/>
          <p:nvPr/>
        </p:nvSpPr>
        <p:spPr>
          <a:xfrm>
            <a:off x="5243513" y="2146300"/>
            <a:ext cx="3263900" cy="17399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dirty="0"/>
              <a:t>                                 </a:t>
            </a:r>
            <a:r>
              <a:rPr lang="es-ES" dirty="0">
                <a:solidFill>
                  <a:srgbClr val="FF0000"/>
                </a:solidFill>
              </a:rPr>
              <a:t>468 millones</a:t>
            </a:r>
            <a:endParaRPr lang="es-ES" dirty="0">
              <a:solidFill>
                <a:srgbClr val="FF0000"/>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1939</TotalTime>
  <Words>912</Words>
  <Application>Microsoft Office PowerPoint</Application>
  <PresentationFormat>On-screen Show (16:9)</PresentationFormat>
  <Paragraphs>117</Paragraphs>
  <Slides>15</Slides>
  <Notes>13</Notes>
  <HiddenSlides>0</HiddenSlides>
  <MMClips>0</MMClips>
  <ScaleCrop>false</ScaleCrop>
  <HeadingPairs>
    <vt:vector size="6" baseType="variant">
      <vt:variant>
        <vt:lpstr>Fonts Used</vt:lpstr>
      </vt:variant>
      <vt:variant>
        <vt:i4>7</vt:i4>
      </vt:variant>
      <vt:variant>
        <vt:lpstr>Design Template</vt:lpstr>
      </vt:variant>
      <vt:variant>
        <vt:i4>1</vt:i4>
      </vt:variant>
      <vt:variant>
        <vt:lpstr>Slide Titles</vt:lpstr>
      </vt:variant>
      <vt:variant>
        <vt:i4>15</vt:i4>
      </vt:variant>
    </vt:vector>
  </HeadingPairs>
  <TitlesOfParts>
    <vt:vector size="23" baseType="lpstr">
      <vt:lpstr>Calibri</vt:lpstr>
      <vt:lpstr>Arial</vt:lpstr>
      <vt:lpstr>Futura Std Book</vt:lpstr>
      <vt:lpstr>MS PGothic</vt:lpstr>
      <vt:lpstr>LondonBetween</vt:lpstr>
      <vt:lpstr>Avenir LT Std 35 Light</vt:lpstr>
      <vt:lpstr>Wingdings</vt:lpstr>
      <vt:lpstr>Tema de Office</vt:lpstr>
      <vt:lpstr>Slide 1</vt:lpstr>
      <vt:lpstr>DESARROLLO DE PYMES EN TURISMO.   Turismo Comunitario en Colombia.</vt:lpstr>
      <vt:lpstr>Slide 3</vt:lpstr>
      <vt:lpstr>Slide 4</vt:lpstr>
      <vt:lpstr>Slide 5</vt:lpstr>
      <vt:lpstr>Slide 6</vt:lpstr>
      <vt:lpstr>Slide 7</vt:lpstr>
      <vt:lpstr>Slide 8</vt:lpstr>
      <vt:lpstr>Slide 9</vt:lpstr>
      <vt:lpstr>Slide 10</vt:lpstr>
      <vt:lpstr>Slide 11</vt:lpstr>
      <vt:lpstr>Slide 12</vt:lpstr>
      <vt:lpstr>Slide 13</vt:lpstr>
      <vt:lpstr>GRACIAS</vt:lpstr>
      <vt:lpstr>Slide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Camilo Andres Rodriguez Forero</dc:creator>
  <cp:lastModifiedBy>Bevon Bernard Henry</cp:lastModifiedBy>
  <cp:revision>330</cp:revision>
  <dcterms:created xsi:type="dcterms:W3CDTF">2014-01-20T03:52:07Z</dcterms:created>
  <dcterms:modified xsi:type="dcterms:W3CDTF">2014-11-12T19:26:52Z</dcterms:modified>
</cp:coreProperties>
</file>