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sldx" ContentType="application/vnd.openxmlformats-officedocument.presentationml.slide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7"/>
  </p:notesMasterIdLst>
  <p:sldIdLst>
    <p:sldId id="267" r:id="rId2"/>
    <p:sldId id="324" r:id="rId3"/>
    <p:sldId id="325" r:id="rId4"/>
    <p:sldId id="319" r:id="rId5"/>
    <p:sldId id="283" r:id="rId6"/>
    <p:sldId id="320" r:id="rId7"/>
    <p:sldId id="321" r:id="rId8"/>
    <p:sldId id="323" r:id="rId9"/>
    <p:sldId id="308" r:id="rId10"/>
    <p:sldId id="311" r:id="rId11"/>
    <p:sldId id="312" r:id="rId12"/>
    <p:sldId id="329" r:id="rId13"/>
    <p:sldId id="330" r:id="rId14"/>
    <p:sldId id="314" r:id="rId15"/>
    <p:sldId id="315" r:id="rId16"/>
    <p:sldId id="326" r:id="rId17"/>
    <p:sldId id="331" r:id="rId18"/>
    <p:sldId id="328" r:id="rId19"/>
    <p:sldId id="332" r:id="rId20"/>
    <p:sldId id="333" r:id="rId21"/>
    <p:sldId id="334" r:id="rId22"/>
    <p:sldId id="335" r:id="rId23"/>
    <p:sldId id="336" r:id="rId24"/>
    <p:sldId id="337" r:id="rId25"/>
    <p:sldId id="295" r:id="rId2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3190" autoAdjust="0"/>
  </p:normalViewPr>
  <p:slideViewPr>
    <p:cSldViewPr>
      <p:cViewPr>
        <p:scale>
          <a:sx n="70" d="100"/>
          <a:sy n="70" d="100"/>
        </p:scale>
        <p:origin x="-1374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40" d="100"/>
        <a:sy n="140" d="100"/>
      </p:scale>
      <p:origin x="0" y="10506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oleObject" Target="Libro1" TargetMode="External"/><Relationship Id="rId1" Type="http://schemas.openxmlformats.org/officeDocument/2006/relationships/themeOverride" Target="../theme/themeOverrid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GT"/>
  <c:roundedCorners val="0"/>
  <mc:AlternateContent xmlns:mc="http://schemas.openxmlformats.org/markup-compatibility/2006">
    <mc:Choice xmlns:c14="http://schemas.microsoft.com/office/drawing/2007/8/2/chart" Requires="c14">
      <c14:style val="104"/>
    </mc:Choice>
    <mc:Fallback>
      <c:style val="4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 lang="es-GT"/>
            </a:pPr>
            <a:r>
              <a:rPr lang="es-GT" sz="2800" dirty="0"/>
              <a:t>De</a:t>
            </a:r>
            <a:r>
              <a:rPr lang="es-GT" sz="2800" baseline="0" dirty="0"/>
              <a:t> 61 a 8 minutos con el TIM</a:t>
            </a:r>
          </a:p>
        </c:rich>
      </c:tx>
      <c:layout/>
      <c:overlay val="0"/>
    </c:title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invertIfNegative val="0"/>
          <c:dLbls>
            <c:txPr>
              <a:bodyPr/>
              <a:lstStyle/>
              <a:p>
                <a:pPr>
                  <a:defRPr lang="es-GT"/>
                </a:pPr>
                <a:endParaRPr lang="es-G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Hoja1!$B$2:$B$4</c:f>
              <c:strCache>
                <c:ptCount val="3"/>
                <c:pt idx="0">
                  <c:v>Procedimiento Normal</c:v>
                </c:pt>
                <c:pt idx="1">
                  <c:v>TIM julio 2008</c:v>
                </c:pt>
                <c:pt idx="2">
                  <c:v>TIM octubre 2008</c:v>
                </c:pt>
              </c:strCache>
            </c:strRef>
          </c:cat>
          <c:val>
            <c:numRef>
              <c:f>Hoja1!$C$2:$C$4</c:f>
              <c:numCache>
                <c:formatCode>General</c:formatCode>
                <c:ptCount val="3"/>
                <c:pt idx="0">
                  <c:v>61.96</c:v>
                </c:pt>
                <c:pt idx="1">
                  <c:v>8.14</c:v>
                </c:pt>
                <c:pt idx="2">
                  <c:v>8.07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94526464"/>
        <c:axId val="131175488"/>
        <c:axId val="0"/>
      </c:bar3DChart>
      <c:catAx>
        <c:axId val="94526464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lang="es-GT"/>
            </a:pPr>
            <a:endParaRPr lang="es-GT"/>
          </a:p>
        </c:txPr>
        <c:crossAx val="131175488"/>
        <c:crosses val="autoZero"/>
        <c:auto val="1"/>
        <c:lblAlgn val="ctr"/>
        <c:lblOffset val="100"/>
        <c:noMultiLvlLbl val="0"/>
      </c:catAx>
      <c:valAx>
        <c:axId val="131175488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 lang="es-GT"/>
                </a:pPr>
                <a:r>
                  <a:rPr lang="es-GT"/>
                  <a:t>minutos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lang="es-GT"/>
            </a:pPr>
            <a:endParaRPr lang="es-GT"/>
          </a:p>
        </c:txPr>
        <c:crossAx val="94526464"/>
        <c:crosses val="autoZero"/>
        <c:crossBetween val="between"/>
      </c:valAx>
    </c:plotArea>
    <c:plotVisOnly val="1"/>
    <c:dispBlanksAs val="gap"/>
    <c:showDLblsOverMax val="0"/>
  </c:chart>
  <c:externalData r:id="rId2">
    <c:autoUpdate val="0"/>
  </c:externalData>
</c:chartSpace>
</file>

<file path=ppt/diagrams/_rels/data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image" Target="../media/image19.png"/></Relationships>
</file>

<file path=ppt/diagrams/_rels/drawing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image" Target="../media/image19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2E6FB3C-5E41-4979-9242-0D6175E91134}" type="doc">
      <dgm:prSet loTypeId="urn:microsoft.com/office/officeart/2008/layout/VerticalCurv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GT"/>
        </a:p>
      </dgm:t>
    </dgm:pt>
    <dgm:pt modelId="{4EE25EA8-1678-4339-A38F-3B450FF50654}">
      <dgm:prSet phldrT="[Texto]"/>
      <dgm:spPr>
        <a:solidFill>
          <a:srgbClr val="7030A0"/>
        </a:solidFill>
      </dgm:spPr>
      <dgm:t>
        <a:bodyPr/>
        <a:lstStyle/>
        <a:p>
          <a:r>
            <a:rPr lang="es-GT" dirty="0" smtClean="0"/>
            <a:t>Intervención física en frontera</a:t>
          </a:r>
          <a:endParaRPr lang="es-GT" dirty="0"/>
        </a:p>
      </dgm:t>
    </dgm:pt>
    <dgm:pt modelId="{463F0EA6-B778-4A3F-8DEC-337E595225E1}" type="parTrans" cxnId="{FBAF1EFD-13A9-4AF9-97DF-4801CCCF1936}">
      <dgm:prSet/>
      <dgm:spPr/>
      <dgm:t>
        <a:bodyPr/>
        <a:lstStyle/>
        <a:p>
          <a:endParaRPr lang="es-GT"/>
        </a:p>
      </dgm:t>
    </dgm:pt>
    <dgm:pt modelId="{46E7984F-059D-40F5-B70B-BAB848935186}" type="sibTrans" cxnId="{FBAF1EFD-13A9-4AF9-97DF-4801CCCF1936}">
      <dgm:prSet/>
      <dgm:spPr/>
      <dgm:t>
        <a:bodyPr/>
        <a:lstStyle/>
        <a:p>
          <a:endParaRPr lang="es-GT"/>
        </a:p>
      </dgm:t>
    </dgm:pt>
    <dgm:pt modelId="{088B7BD8-5A4B-4413-AC5C-2EE9F1A2E832}">
      <dgm:prSet phldrT="[Texto]"/>
      <dgm:spPr>
        <a:solidFill>
          <a:srgbClr val="92D050"/>
        </a:solidFill>
      </dgm:spPr>
      <dgm:t>
        <a:bodyPr/>
        <a:lstStyle/>
        <a:p>
          <a:r>
            <a:rPr lang="es-GT" dirty="0" smtClean="0"/>
            <a:t>Riesgo fiscal y parafiscal</a:t>
          </a:r>
          <a:endParaRPr lang="es-GT" dirty="0"/>
        </a:p>
      </dgm:t>
    </dgm:pt>
    <dgm:pt modelId="{FC97C89A-A85E-4596-BE6A-1CEFA55B8FEA}" type="parTrans" cxnId="{78D30684-952A-4D8E-8B8D-A3FEFDEAECC4}">
      <dgm:prSet/>
      <dgm:spPr/>
      <dgm:t>
        <a:bodyPr/>
        <a:lstStyle/>
        <a:p>
          <a:endParaRPr lang="es-GT"/>
        </a:p>
      </dgm:t>
    </dgm:pt>
    <dgm:pt modelId="{3AE01950-0028-4B1A-8BC6-6AB7DD85424C}" type="sibTrans" cxnId="{78D30684-952A-4D8E-8B8D-A3FEFDEAECC4}">
      <dgm:prSet/>
      <dgm:spPr/>
      <dgm:t>
        <a:bodyPr/>
        <a:lstStyle/>
        <a:p>
          <a:endParaRPr lang="es-GT"/>
        </a:p>
      </dgm:t>
    </dgm:pt>
    <dgm:pt modelId="{73FA812E-3EB5-4AA9-A627-D20096734A1F}">
      <dgm:prSet phldrT="[Texto]"/>
      <dgm:spPr>
        <a:solidFill>
          <a:srgbClr val="00B0F0"/>
        </a:solidFill>
      </dgm:spPr>
      <dgm:t>
        <a:bodyPr/>
        <a:lstStyle/>
        <a:p>
          <a:r>
            <a:rPr lang="es-GT" dirty="0" smtClean="0"/>
            <a:t>Tiempos y costos operativos en frontera</a:t>
          </a:r>
          <a:endParaRPr lang="es-GT" dirty="0"/>
        </a:p>
      </dgm:t>
    </dgm:pt>
    <dgm:pt modelId="{607D6407-5F0C-4DFE-8408-39B398506E93}" type="parTrans" cxnId="{FBA9E0B1-C60E-4299-8675-E9A92CBAAA6C}">
      <dgm:prSet/>
      <dgm:spPr/>
      <dgm:t>
        <a:bodyPr/>
        <a:lstStyle/>
        <a:p>
          <a:endParaRPr lang="es-GT"/>
        </a:p>
      </dgm:t>
    </dgm:pt>
    <dgm:pt modelId="{6EADC2C4-AA25-4C8A-9EE6-EE7E710976B7}" type="sibTrans" cxnId="{FBA9E0B1-C60E-4299-8675-E9A92CBAAA6C}">
      <dgm:prSet/>
      <dgm:spPr/>
      <dgm:t>
        <a:bodyPr/>
        <a:lstStyle/>
        <a:p>
          <a:endParaRPr lang="es-GT"/>
        </a:p>
      </dgm:t>
    </dgm:pt>
    <dgm:pt modelId="{B08ABF03-CAF6-417E-ACC8-2049CB35D5BB}" type="pres">
      <dgm:prSet presAssocID="{02E6FB3C-5E41-4979-9242-0D6175E91134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es-EC"/>
        </a:p>
      </dgm:t>
    </dgm:pt>
    <dgm:pt modelId="{FA2CA058-3B0F-40A8-BAD6-93C350C06F01}" type="pres">
      <dgm:prSet presAssocID="{02E6FB3C-5E41-4979-9242-0D6175E91134}" presName="Name1" presStyleCnt="0"/>
      <dgm:spPr/>
    </dgm:pt>
    <dgm:pt modelId="{68BBD92D-913D-45E3-B4A7-05A27E9C6209}" type="pres">
      <dgm:prSet presAssocID="{02E6FB3C-5E41-4979-9242-0D6175E91134}" presName="cycle" presStyleCnt="0"/>
      <dgm:spPr/>
    </dgm:pt>
    <dgm:pt modelId="{EA2574C6-DC05-43B1-B655-C38B21384DEC}" type="pres">
      <dgm:prSet presAssocID="{02E6FB3C-5E41-4979-9242-0D6175E91134}" presName="srcNode" presStyleLbl="node1" presStyleIdx="0" presStyleCnt="3"/>
      <dgm:spPr/>
    </dgm:pt>
    <dgm:pt modelId="{D9353C44-54DA-44B2-94D2-BCEE6CBF6F7B}" type="pres">
      <dgm:prSet presAssocID="{02E6FB3C-5E41-4979-9242-0D6175E91134}" presName="conn" presStyleLbl="parChTrans1D2" presStyleIdx="0" presStyleCnt="1"/>
      <dgm:spPr/>
      <dgm:t>
        <a:bodyPr/>
        <a:lstStyle/>
        <a:p>
          <a:endParaRPr lang="es-EC"/>
        </a:p>
      </dgm:t>
    </dgm:pt>
    <dgm:pt modelId="{466E04F0-9634-4B7E-B041-D3F15426286E}" type="pres">
      <dgm:prSet presAssocID="{02E6FB3C-5E41-4979-9242-0D6175E91134}" presName="extraNode" presStyleLbl="node1" presStyleIdx="0" presStyleCnt="3"/>
      <dgm:spPr/>
    </dgm:pt>
    <dgm:pt modelId="{62BE74CA-E165-4A5D-8691-B5F0C2F14845}" type="pres">
      <dgm:prSet presAssocID="{02E6FB3C-5E41-4979-9242-0D6175E91134}" presName="dstNode" presStyleLbl="node1" presStyleIdx="0" presStyleCnt="3"/>
      <dgm:spPr/>
    </dgm:pt>
    <dgm:pt modelId="{ABFCDF89-F615-43FA-94DE-49C0C9B43D29}" type="pres">
      <dgm:prSet presAssocID="{4EE25EA8-1678-4339-A38F-3B450FF50654}" presName="text_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GT"/>
        </a:p>
      </dgm:t>
    </dgm:pt>
    <dgm:pt modelId="{96D81D98-74FC-4615-BA9B-2DA47DF9472C}" type="pres">
      <dgm:prSet presAssocID="{4EE25EA8-1678-4339-A38F-3B450FF50654}" presName="accent_1" presStyleCnt="0"/>
      <dgm:spPr/>
    </dgm:pt>
    <dgm:pt modelId="{145FFA15-F445-4D53-A945-247C364E1795}" type="pres">
      <dgm:prSet presAssocID="{4EE25EA8-1678-4339-A38F-3B450FF50654}" presName="accentRepeatNode" presStyleLbl="solidFgAcc1" presStyleIdx="0" presStyleCnt="3"/>
      <dgm:spPr/>
    </dgm:pt>
    <dgm:pt modelId="{FD37202D-9CEA-4E3D-8D27-914F7AF0DC5E}" type="pres">
      <dgm:prSet presAssocID="{088B7BD8-5A4B-4413-AC5C-2EE9F1A2E832}" presName="text_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GT"/>
        </a:p>
      </dgm:t>
    </dgm:pt>
    <dgm:pt modelId="{4CFE20AA-698B-48BF-A0A5-DE5689F4EFC3}" type="pres">
      <dgm:prSet presAssocID="{088B7BD8-5A4B-4413-AC5C-2EE9F1A2E832}" presName="accent_2" presStyleCnt="0"/>
      <dgm:spPr/>
    </dgm:pt>
    <dgm:pt modelId="{F5A8E9CA-DF01-49F8-B3FE-A56802FFE693}" type="pres">
      <dgm:prSet presAssocID="{088B7BD8-5A4B-4413-AC5C-2EE9F1A2E832}" presName="accentRepeatNode" presStyleLbl="solidFgAcc1" presStyleIdx="1" presStyleCnt="3"/>
      <dgm:spPr/>
    </dgm:pt>
    <dgm:pt modelId="{E4C1C5E7-0175-4D75-A0A6-35DC55A292F7}" type="pres">
      <dgm:prSet presAssocID="{73FA812E-3EB5-4AA9-A627-D20096734A1F}" presName="text_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GT"/>
        </a:p>
      </dgm:t>
    </dgm:pt>
    <dgm:pt modelId="{7B026766-8B15-4160-A790-48E280F5B79A}" type="pres">
      <dgm:prSet presAssocID="{73FA812E-3EB5-4AA9-A627-D20096734A1F}" presName="accent_3" presStyleCnt="0"/>
      <dgm:spPr/>
    </dgm:pt>
    <dgm:pt modelId="{FF47F998-E9F0-47F6-878C-F75788E844A9}" type="pres">
      <dgm:prSet presAssocID="{73FA812E-3EB5-4AA9-A627-D20096734A1F}" presName="accentRepeatNode" presStyleLbl="solidFgAcc1" presStyleIdx="2" presStyleCnt="3"/>
      <dgm:spPr/>
    </dgm:pt>
  </dgm:ptLst>
  <dgm:cxnLst>
    <dgm:cxn modelId="{DFB3AC24-DF10-4EAF-B03B-5AB759C28DD7}" type="presOf" srcId="{73FA812E-3EB5-4AA9-A627-D20096734A1F}" destId="{E4C1C5E7-0175-4D75-A0A6-35DC55A292F7}" srcOrd="0" destOrd="0" presId="urn:microsoft.com/office/officeart/2008/layout/VerticalCurvedList"/>
    <dgm:cxn modelId="{FBAF1EFD-13A9-4AF9-97DF-4801CCCF1936}" srcId="{02E6FB3C-5E41-4979-9242-0D6175E91134}" destId="{4EE25EA8-1678-4339-A38F-3B450FF50654}" srcOrd="0" destOrd="0" parTransId="{463F0EA6-B778-4A3F-8DEC-337E595225E1}" sibTransId="{46E7984F-059D-40F5-B70B-BAB848935186}"/>
    <dgm:cxn modelId="{78D30684-952A-4D8E-8B8D-A3FEFDEAECC4}" srcId="{02E6FB3C-5E41-4979-9242-0D6175E91134}" destId="{088B7BD8-5A4B-4413-AC5C-2EE9F1A2E832}" srcOrd="1" destOrd="0" parTransId="{FC97C89A-A85E-4596-BE6A-1CEFA55B8FEA}" sibTransId="{3AE01950-0028-4B1A-8BC6-6AB7DD85424C}"/>
    <dgm:cxn modelId="{590D89AB-6CE6-4E6F-A8C2-A1AED98F5AE1}" type="presOf" srcId="{02E6FB3C-5E41-4979-9242-0D6175E91134}" destId="{B08ABF03-CAF6-417E-ACC8-2049CB35D5BB}" srcOrd="0" destOrd="0" presId="urn:microsoft.com/office/officeart/2008/layout/VerticalCurvedList"/>
    <dgm:cxn modelId="{71D26CAB-5D31-42C0-B629-4560C6374213}" type="presOf" srcId="{46E7984F-059D-40F5-B70B-BAB848935186}" destId="{D9353C44-54DA-44B2-94D2-BCEE6CBF6F7B}" srcOrd="0" destOrd="0" presId="urn:microsoft.com/office/officeart/2008/layout/VerticalCurvedList"/>
    <dgm:cxn modelId="{3A9B39C3-0A5D-4472-949C-1C1F0C6EEFC5}" type="presOf" srcId="{088B7BD8-5A4B-4413-AC5C-2EE9F1A2E832}" destId="{FD37202D-9CEA-4E3D-8D27-914F7AF0DC5E}" srcOrd="0" destOrd="0" presId="urn:microsoft.com/office/officeart/2008/layout/VerticalCurvedList"/>
    <dgm:cxn modelId="{FBA9E0B1-C60E-4299-8675-E9A92CBAAA6C}" srcId="{02E6FB3C-5E41-4979-9242-0D6175E91134}" destId="{73FA812E-3EB5-4AA9-A627-D20096734A1F}" srcOrd="2" destOrd="0" parTransId="{607D6407-5F0C-4DFE-8408-39B398506E93}" sibTransId="{6EADC2C4-AA25-4C8A-9EE6-EE7E710976B7}"/>
    <dgm:cxn modelId="{00F3C40B-F4C3-4D5D-85CB-4923D62FEED6}" type="presOf" srcId="{4EE25EA8-1678-4339-A38F-3B450FF50654}" destId="{ABFCDF89-F615-43FA-94DE-49C0C9B43D29}" srcOrd="0" destOrd="0" presId="urn:microsoft.com/office/officeart/2008/layout/VerticalCurvedList"/>
    <dgm:cxn modelId="{3B09E072-2D39-4BD3-BEDD-88E62CC1E39E}" type="presParOf" srcId="{B08ABF03-CAF6-417E-ACC8-2049CB35D5BB}" destId="{FA2CA058-3B0F-40A8-BAD6-93C350C06F01}" srcOrd="0" destOrd="0" presId="urn:microsoft.com/office/officeart/2008/layout/VerticalCurvedList"/>
    <dgm:cxn modelId="{8D1B5ADD-2221-4C55-9341-6D571A16F6F6}" type="presParOf" srcId="{FA2CA058-3B0F-40A8-BAD6-93C350C06F01}" destId="{68BBD92D-913D-45E3-B4A7-05A27E9C6209}" srcOrd="0" destOrd="0" presId="urn:microsoft.com/office/officeart/2008/layout/VerticalCurvedList"/>
    <dgm:cxn modelId="{4400882A-F579-49CF-8636-E118E69B06DF}" type="presParOf" srcId="{68BBD92D-913D-45E3-B4A7-05A27E9C6209}" destId="{EA2574C6-DC05-43B1-B655-C38B21384DEC}" srcOrd="0" destOrd="0" presId="urn:microsoft.com/office/officeart/2008/layout/VerticalCurvedList"/>
    <dgm:cxn modelId="{FCF37DC3-9A49-4DDF-9FA6-0A18498794DB}" type="presParOf" srcId="{68BBD92D-913D-45E3-B4A7-05A27E9C6209}" destId="{D9353C44-54DA-44B2-94D2-BCEE6CBF6F7B}" srcOrd="1" destOrd="0" presId="urn:microsoft.com/office/officeart/2008/layout/VerticalCurvedList"/>
    <dgm:cxn modelId="{7A149BEA-7F28-4DC7-9571-0EBAB94E077B}" type="presParOf" srcId="{68BBD92D-913D-45E3-B4A7-05A27E9C6209}" destId="{466E04F0-9634-4B7E-B041-D3F15426286E}" srcOrd="2" destOrd="0" presId="urn:microsoft.com/office/officeart/2008/layout/VerticalCurvedList"/>
    <dgm:cxn modelId="{B68B3889-9D87-4163-BA9B-5839FF5CF67D}" type="presParOf" srcId="{68BBD92D-913D-45E3-B4A7-05A27E9C6209}" destId="{62BE74CA-E165-4A5D-8691-B5F0C2F14845}" srcOrd="3" destOrd="0" presId="urn:microsoft.com/office/officeart/2008/layout/VerticalCurvedList"/>
    <dgm:cxn modelId="{AC4AF118-5CD7-49F0-9D13-78359D0E14D8}" type="presParOf" srcId="{FA2CA058-3B0F-40A8-BAD6-93C350C06F01}" destId="{ABFCDF89-F615-43FA-94DE-49C0C9B43D29}" srcOrd="1" destOrd="0" presId="urn:microsoft.com/office/officeart/2008/layout/VerticalCurvedList"/>
    <dgm:cxn modelId="{21727962-42A9-49D1-B20E-6EA38E6FD7D4}" type="presParOf" srcId="{FA2CA058-3B0F-40A8-BAD6-93C350C06F01}" destId="{96D81D98-74FC-4615-BA9B-2DA47DF9472C}" srcOrd="2" destOrd="0" presId="urn:microsoft.com/office/officeart/2008/layout/VerticalCurvedList"/>
    <dgm:cxn modelId="{A0B7D871-1455-4E37-8650-E02EAFE483DF}" type="presParOf" srcId="{96D81D98-74FC-4615-BA9B-2DA47DF9472C}" destId="{145FFA15-F445-4D53-A945-247C364E1795}" srcOrd="0" destOrd="0" presId="urn:microsoft.com/office/officeart/2008/layout/VerticalCurvedList"/>
    <dgm:cxn modelId="{8CC846FC-CC55-44A5-BA9F-6B09B384EE84}" type="presParOf" srcId="{FA2CA058-3B0F-40A8-BAD6-93C350C06F01}" destId="{FD37202D-9CEA-4E3D-8D27-914F7AF0DC5E}" srcOrd="3" destOrd="0" presId="urn:microsoft.com/office/officeart/2008/layout/VerticalCurvedList"/>
    <dgm:cxn modelId="{7F2BD1F0-87FE-4507-B3CA-8241EB819B28}" type="presParOf" srcId="{FA2CA058-3B0F-40A8-BAD6-93C350C06F01}" destId="{4CFE20AA-698B-48BF-A0A5-DE5689F4EFC3}" srcOrd="4" destOrd="0" presId="urn:microsoft.com/office/officeart/2008/layout/VerticalCurvedList"/>
    <dgm:cxn modelId="{6DFC8F50-371C-4E27-8B0D-E7AFA47CC1AD}" type="presParOf" srcId="{4CFE20AA-698B-48BF-A0A5-DE5689F4EFC3}" destId="{F5A8E9CA-DF01-49F8-B3FE-A56802FFE693}" srcOrd="0" destOrd="0" presId="urn:microsoft.com/office/officeart/2008/layout/VerticalCurvedList"/>
    <dgm:cxn modelId="{B23A046B-01F9-425F-9C1D-45E207F6465F}" type="presParOf" srcId="{FA2CA058-3B0F-40A8-BAD6-93C350C06F01}" destId="{E4C1C5E7-0175-4D75-A0A6-35DC55A292F7}" srcOrd="5" destOrd="0" presId="urn:microsoft.com/office/officeart/2008/layout/VerticalCurvedList"/>
    <dgm:cxn modelId="{A4C1A355-D3E4-443D-93BC-A39AEBCCFA6F}" type="presParOf" srcId="{FA2CA058-3B0F-40A8-BAD6-93C350C06F01}" destId="{7B026766-8B15-4160-A790-48E280F5B79A}" srcOrd="6" destOrd="0" presId="urn:microsoft.com/office/officeart/2008/layout/VerticalCurvedList"/>
    <dgm:cxn modelId="{F9B26045-7AE2-41CB-B1D6-926BD5E60895}" type="presParOf" srcId="{7B026766-8B15-4160-A790-48E280F5B79A}" destId="{FF47F998-E9F0-47F6-878C-F75788E844A9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B502057-CD94-4AE5-83C3-4EC5A2AD216A}" type="doc">
      <dgm:prSet loTypeId="urn:microsoft.com/office/officeart/2005/8/layout/arrow2" loCatId="process" qsTypeId="urn:microsoft.com/office/officeart/2005/8/quickstyle/simple1" qsCatId="simple" csTypeId="urn:microsoft.com/office/officeart/2005/8/colors/accent1_2" csCatId="accent1" phldr="1"/>
      <dgm:spPr/>
    </dgm:pt>
    <dgm:pt modelId="{2F276C2C-448B-431F-AFC9-B99DF27D62C8}">
      <dgm:prSet phldrT="[Texto]"/>
      <dgm:spPr/>
      <dgm:t>
        <a:bodyPr/>
        <a:lstStyle/>
        <a:p>
          <a:r>
            <a:rPr lang="es-GT" dirty="0" smtClean="0"/>
            <a:t>2008 </a:t>
          </a:r>
        </a:p>
        <a:p>
          <a:r>
            <a:rPr lang="es-GT" dirty="0" smtClean="0"/>
            <a:t>El Salvador y Honduras</a:t>
          </a:r>
          <a:endParaRPr lang="es-GT" dirty="0"/>
        </a:p>
      </dgm:t>
    </dgm:pt>
    <dgm:pt modelId="{54C30DE3-5BFB-45D1-8FE0-A23C63A44AAB}" type="parTrans" cxnId="{9277E8E1-77CC-4F65-83E3-712EA4B4E7B2}">
      <dgm:prSet/>
      <dgm:spPr/>
      <dgm:t>
        <a:bodyPr/>
        <a:lstStyle/>
        <a:p>
          <a:endParaRPr lang="es-GT"/>
        </a:p>
      </dgm:t>
    </dgm:pt>
    <dgm:pt modelId="{DFE40FE1-BD50-4431-AB08-1EE20A58F187}" type="sibTrans" cxnId="{9277E8E1-77CC-4F65-83E3-712EA4B4E7B2}">
      <dgm:prSet/>
      <dgm:spPr/>
      <dgm:t>
        <a:bodyPr/>
        <a:lstStyle/>
        <a:p>
          <a:endParaRPr lang="es-GT"/>
        </a:p>
      </dgm:t>
    </dgm:pt>
    <dgm:pt modelId="{37B68842-454D-4D55-AAC7-7826BB905224}">
      <dgm:prSet phldrT="[Texto]" custT="1"/>
      <dgm:spPr/>
      <dgm:t>
        <a:bodyPr/>
        <a:lstStyle/>
        <a:p>
          <a:r>
            <a:rPr lang="es-GT" sz="2400" dirty="0" smtClean="0"/>
            <a:t>2012- Centroamérica y México</a:t>
          </a:r>
        </a:p>
      </dgm:t>
    </dgm:pt>
    <dgm:pt modelId="{16A942E1-7323-4C65-993D-0BCE66939F8A}" type="parTrans" cxnId="{A9F4D8DB-BFF2-47C5-82A2-7C98B2F39C45}">
      <dgm:prSet/>
      <dgm:spPr/>
      <dgm:t>
        <a:bodyPr/>
        <a:lstStyle/>
        <a:p>
          <a:endParaRPr lang="es-GT"/>
        </a:p>
      </dgm:t>
    </dgm:pt>
    <dgm:pt modelId="{4E2A4DCB-C85C-48C5-A239-E76B287C08BD}" type="sibTrans" cxnId="{A9F4D8DB-BFF2-47C5-82A2-7C98B2F39C45}">
      <dgm:prSet/>
      <dgm:spPr/>
      <dgm:t>
        <a:bodyPr/>
        <a:lstStyle/>
        <a:p>
          <a:endParaRPr lang="es-GT"/>
        </a:p>
      </dgm:t>
    </dgm:pt>
    <dgm:pt modelId="{0F29ADBC-7418-4D3A-B345-86CC2CE6BA0D}">
      <dgm:prSet phldrT="[Texto]" custT="1"/>
      <dgm:spPr/>
      <dgm:t>
        <a:bodyPr/>
        <a:lstStyle/>
        <a:p>
          <a:r>
            <a:rPr lang="es-GT" sz="2400" dirty="0" smtClean="0"/>
            <a:t>2014. TIM MULTIMODAL de México a Colombia</a:t>
          </a:r>
          <a:endParaRPr lang="es-GT" sz="2400" dirty="0"/>
        </a:p>
      </dgm:t>
    </dgm:pt>
    <dgm:pt modelId="{089E1A60-EC7E-4E38-AE07-D777AEEB9BDF}" type="parTrans" cxnId="{FA8061A8-88DF-4681-9D04-943B4CD2B96E}">
      <dgm:prSet/>
      <dgm:spPr/>
      <dgm:t>
        <a:bodyPr/>
        <a:lstStyle/>
        <a:p>
          <a:endParaRPr lang="es-GT"/>
        </a:p>
      </dgm:t>
    </dgm:pt>
    <dgm:pt modelId="{60F4937C-9B31-4A0B-8225-C5D8153CFD0C}" type="sibTrans" cxnId="{FA8061A8-88DF-4681-9D04-943B4CD2B96E}">
      <dgm:prSet/>
      <dgm:spPr/>
      <dgm:t>
        <a:bodyPr/>
        <a:lstStyle/>
        <a:p>
          <a:endParaRPr lang="es-GT"/>
        </a:p>
      </dgm:t>
    </dgm:pt>
    <dgm:pt modelId="{0347ED06-265E-4B46-A686-99A4D28140BD}" type="pres">
      <dgm:prSet presAssocID="{5B502057-CD94-4AE5-83C3-4EC5A2AD216A}" presName="arrowDiagram" presStyleCnt="0">
        <dgm:presLayoutVars>
          <dgm:chMax val="5"/>
          <dgm:dir/>
          <dgm:resizeHandles val="exact"/>
        </dgm:presLayoutVars>
      </dgm:prSet>
      <dgm:spPr/>
    </dgm:pt>
    <dgm:pt modelId="{81219DB8-BC03-4242-A716-1A07CCA483CA}" type="pres">
      <dgm:prSet presAssocID="{5B502057-CD94-4AE5-83C3-4EC5A2AD216A}" presName="arrow" presStyleLbl="bgShp" presStyleIdx="0" presStyleCnt="1"/>
      <dgm:spPr>
        <a:ln>
          <a:solidFill>
            <a:srgbClr val="002060"/>
          </a:solidFill>
        </a:ln>
      </dgm:spPr>
    </dgm:pt>
    <dgm:pt modelId="{0BD2C749-3C70-4D7B-B01F-E8BC62F257DE}" type="pres">
      <dgm:prSet presAssocID="{5B502057-CD94-4AE5-83C3-4EC5A2AD216A}" presName="arrowDiagram3" presStyleCnt="0"/>
      <dgm:spPr/>
    </dgm:pt>
    <dgm:pt modelId="{D9202F0C-92B4-42E1-9ADB-C9BE6E2BC355}" type="pres">
      <dgm:prSet presAssocID="{2F276C2C-448B-431F-AFC9-B99DF27D62C8}" presName="bullet3a" presStyleLbl="node1" presStyleIdx="0" presStyleCnt="3"/>
      <dgm:spPr/>
    </dgm:pt>
    <dgm:pt modelId="{7355B6A3-3ED4-493D-A774-0FEFEDE9081A}" type="pres">
      <dgm:prSet presAssocID="{2F276C2C-448B-431F-AFC9-B99DF27D62C8}" presName="textBox3a" presStyleLbl="revTx" presStyleIdx="0" presStyleCnt="3" custScaleY="71830" custLinFactNeighborX="-27080" custLinFactNeighborY="-1888">
        <dgm:presLayoutVars>
          <dgm:bulletEnabled val="1"/>
        </dgm:presLayoutVars>
      </dgm:prSet>
      <dgm:spPr/>
      <dgm:t>
        <a:bodyPr/>
        <a:lstStyle/>
        <a:p>
          <a:endParaRPr lang="es-GT"/>
        </a:p>
      </dgm:t>
    </dgm:pt>
    <dgm:pt modelId="{2FD9D14A-0180-4FC6-A017-707D205F9175}" type="pres">
      <dgm:prSet presAssocID="{37B68842-454D-4D55-AAC7-7826BB905224}" presName="bullet3b" presStyleLbl="node1" presStyleIdx="1" presStyleCnt="3"/>
      <dgm:spPr/>
    </dgm:pt>
    <dgm:pt modelId="{EB1C3E04-909A-4EC4-8C61-7E2C1AD0BFE4}" type="pres">
      <dgm:prSet presAssocID="{37B68842-454D-4D55-AAC7-7826BB905224}" presName="textBox3b" presStyleLbl="revTx" presStyleIdx="1" presStyleCnt="3" custScaleX="137847" custScaleY="45831" custLinFactNeighborX="-11369" custLinFactNeighborY="-20564">
        <dgm:presLayoutVars>
          <dgm:bulletEnabled val="1"/>
        </dgm:presLayoutVars>
      </dgm:prSet>
      <dgm:spPr/>
      <dgm:t>
        <a:bodyPr/>
        <a:lstStyle/>
        <a:p>
          <a:endParaRPr lang="es-GT"/>
        </a:p>
      </dgm:t>
    </dgm:pt>
    <dgm:pt modelId="{76F895E4-3FA7-4D64-AA25-C3650CF0655E}" type="pres">
      <dgm:prSet presAssocID="{0F29ADBC-7418-4D3A-B345-86CC2CE6BA0D}" presName="bullet3c" presStyleLbl="node1" presStyleIdx="2" presStyleCnt="3"/>
      <dgm:spPr/>
    </dgm:pt>
    <dgm:pt modelId="{F8182F05-269D-46C8-A45F-816DE8EF165C}" type="pres">
      <dgm:prSet presAssocID="{0F29ADBC-7418-4D3A-B345-86CC2CE6BA0D}" presName="textBox3c" presStyleLbl="revTx" presStyleIdx="2" presStyleCnt="3" custScaleX="176040" custScaleY="51319" custLinFactNeighborX="11369" custLinFactNeighborY="-23948">
        <dgm:presLayoutVars>
          <dgm:bulletEnabled val="1"/>
        </dgm:presLayoutVars>
      </dgm:prSet>
      <dgm:spPr/>
      <dgm:t>
        <a:bodyPr/>
        <a:lstStyle/>
        <a:p>
          <a:endParaRPr lang="es-GT"/>
        </a:p>
      </dgm:t>
    </dgm:pt>
  </dgm:ptLst>
  <dgm:cxnLst>
    <dgm:cxn modelId="{9277E8E1-77CC-4F65-83E3-712EA4B4E7B2}" srcId="{5B502057-CD94-4AE5-83C3-4EC5A2AD216A}" destId="{2F276C2C-448B-431F-AFC9-B99DF27D62C8}" srcOrd="0" destOrd="0" parTransId="{54C30DE3-5BFB-45D1-8FE0-A23C63A44AAB}" sibTransId="{DFE40FE1-BD50-4431-AB08-1EE20A58F187}"/>
    <dgm:cxn modelId="{4CF41A36-911D-4EE6-B0FD-1C9B124C884B}" type="presOf" srcId="{37B68842-454D-4D55-AAC7-7826BB905224}" destId="{EB1C3E04-909A-4EC4-8C61-7E2C1AD0BFE4}" srcOrd="0" destOrd="0" presId="urn:microsoft.com/office/officeart/2005/8/layout/arrow2"/>
    <dgm:cxn modelId="{A9F4D8DB-BFF2-47C5-82A2-7C98B2F39C45}" srcId="{5B502057-CD94-4AE5-83C3-4EC5A2AD216A}" destId="{37B68842-454D-4D55-AAC7-7826BB905224}" srcOrd="1" destOrd="0" parTransId="{16A942E1-7323-4C65-993D-0BCE66939F8A}" sibTransId="{4E2A4DCB-C85C-48C5-A239-E76B287C08BD}"/>
    <dgm:cxn modelId="{64C4B613-30BB-485D-8FA0-D5454CF817FF}" type="presOf" srcId="{5B502057-CD94-4AE5-83C3-4EC5A2AD216A}" destId="{0347ED06-265E-4B46-A686-99A4D28140BD}" srcOrd="0" destOrd="0" presId="urn:microsoft.com/office/officeart/2005/8/layout/arrow2"/>
    <dgm:cxn modelId="{AEC7DB82-7472-497B-908F-5F5ADA11DB30}" type="presOf" srcId="{2F276C2C-448B-431F-AFC9-B99DF27D62C8}" destId="{7355B6A3-3ED4-493D-A774-0FEFEDE9081A}" srcOrd="0" destOrd="0" presId="urn:microsoft.com/office/officeart/2005/8/layout/arrow2"/>
    <dgm:cxn modelId="{FA8061A8-88DF-4681-9D04-943B4CD2B96E}" srcId="{5B502057-CD94-4AE5-83C3-4EC5A2AD216A}" destId="{0F29ADBC-7418-4D3A-B345-86CC2CE6BA0D}" srcOrd="2" destOrd="0" parTransId="{089E1A60-EC7E-4E38-AE07-D777AEEB9BDF}" sibTransId="{60F4937C-9B31-4A0B-8225-C5D8153CFD0C}"/>
    <dgm:cxn modelId="{9FBF7808-7B46-48F9-8F79-90BA9AA98B09}" type="presOf" srcId="{0F29ADBC-7418-4D3A-B345-86CC2CE6BA0D}" destId="{F8182F05-269D-46C8-A45F-816DE8EF165C}" srcOrd="0" destOrd="0" presId="urn:microsoft.com/office/officeart/2005/8/layout/arrow2"/>
    <dgm:cxn modelId="{16007273-5B52-489A-A519-3A887CC50F26}" type="presParOf" srcId="{0347ED06-265E-4B46-A686-99A4D28140BD}" destId="{81219DB8-BC03-4242-A716-1A07CCA483CA}" srcOrd="0" destOrd="0" presId="urn:microsoft.com/office/officeart/2005/8/layout/arrow2"/>
    <dgm:cxn modelId="{4563DF69-784E-4CC0-B00F-D7F596F9BFDC}" type="presParOf" srcId="{0347ED06-265E-4B46-A686-99A4D28140BD}" destId="{0BD2C749-3C70-4D7B-B01F-E8BC62F257DE}" srcOrd="1" destOrd="0" presId="urn:microsoft.com/office/officeart/2005/8/layout/arrow2"/>
    <dgm:cxn modelId="{8BD5CF61-5B4D-40D0-85F4-050CA3C18BBB}" type="presParOf" srcId="{0BD2C749-3C70-4D7B-B01F-E8BC62F257DE}" destId="{D9202F0C-92B4-42E1-9ADB-C9BE6E2BC355}" srcOrd="0" destOrd="0" presId="urn:microsoft.com/office/officeart/2005/8/layout/arrow2"/>
    <dgm:cxn modelId="{894E18BC-32BC-4B4C-8FDC-BDEFB4B1E277}" type="presParOf" srcId="{0BD2C749-3C70-4D7B-B01F-E8BC62F257DE}" destId="{7355B6A3-3ED4-493D-A774-0FEFEDE9081A}" srcOrd="1" destOrd="0" presId="urn:microsoft.com/office/officeart/2005/8/layout/arrow2"/>
    <dgm:cxn modelId="{C0A3380F-A06D-4C8A-BA28-6272CBD5E46A}" type="presParOf" srcId="{0BD2C749-3C70-4D7B-B01F-E8BC62F257DE}" destId="{2FD9D14A-0180-4FC6-A017-707D205F9175}" srcOrd="2" destOrd="0" presId="urn:microsoft.com/office/officeart/2005/8/layout/arrow2"/>
    <dgm:cxn modelId="{0E799D91-4E72-4739-8739-E83E8B2AAC83}" type="presParOf" srcId="{0BD2C749-3C70-4D7B-B01F-E8BC62F257DE}" destId="{EB1C3E04-909A-4EC4-8C61-7E2C1AD0BFE4}" srcOrd="3" destOrd="0" presId="urn:microsoft.com/office/officeart/2005/8/layout/arrow2"/>
    <dgm:cxn modelId="{821A2404-4B77-4F8F-85C1-06B8745A0DAA}" type="presParOf" srcId="{0BD2C749-3C70-4D7B-B01F-E8BC62F257DE}" destId="{76F895E4-3FA7-4D64-AA25-C3650CF0655E}" srcOrd="4" destOrd="0" presId="urn:microsoft.com/office/officeart/2005/8/layout/arrow2"/>
    <dgm:cxn modelId="{D5D53662-2C92-4980-B812-DB40C8DFF2FE}" type="presParOf" srcId="{0BD2C749-3C70-4D7B-B01F-E8BC62F257DE}" destId="{F8182F05-269D-46C8-A45F-816DE8EF165C}" srcOrd="5" destOrd="0" presId="urn:microsoft.com/office/officeart/2005/8/layout/arrow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5E2EBAEB-71B0-4159-ACFB-63195CF84EE7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GT"/>
        </a:p>
      </dgm:t>
    </dgm:pt>
    <dgm:pt modelId="{360C04C9-DF84-47F7-9029-EA58E0933848}">
      <dgm:prSet phldrT="[Texto]" custT="1"/>
      <dgm:spPr>
        <a:solidFill>
          <a:srgbClr val="00B050"/>
        </a:solidFill>
      </dgm:spPr>
      <dgm:t>
        <a:bodyPr/>
        <a:lstStyle/>
        <a:p>
          <a:pPr algn="ctr"/>
          <a:r>
            <a:rPr lang="es-GT" sz="2800" dirty="0" smtClean="0"/>
            <a:t>Impulsar el intercambio comercial , la Competitividad  y la integración regional</a:t>
          </a:r>
          <a:endParaRPr lang="es-GT" sz="2800" dirty="0"/>
        </a:p>
      </dgm:t>
    </dgm:pt>
    <dgm:pt modelId="{CE8BD116-D344-47B1-ABD5-83F9D6468C5B}" type="parTrans" cxnId="{E0BEAC10-CE2C-43F3-87B9-0133CD67BD17}">
      <dgm:prSet/>
      <dgm:spPr/>
      <dgm:t>
        <a:bodyPr/>
        <a:lstStyle/>
        <a:p>
          <a:endParaRPr lang="es-GT"/>
        </a:p>
      </dgm:t>
    </dgm:pt>
    <dgm:pt modelId="{D73AE284-328B-4DEB-AE04-A3B1E855C182}" type="sibTrans" cxnId="{E0BEAC10-CE2C-43F3-87B9-0133CD67BD17}">
      <dgm:prSet/>
      <dgm:spPr/>
      <dgm:t>
        <a:bodyPr/>
        <a:lstStyle/>
        <a:p>
          <a:endParaRPr lang="es-GT"/>
        </a:p>
      </dgm:t>
    </dgm:pt>
    <dgm:pt modelId="{2C316F4B-199A-4FB5-9A7E-3CB974E84FD6}">
      <dgm:prSet phldrT="[Texto]" custT="1"/>
      <dgm:spPr>
        <a:solidFill>
          <a:srgbClr val="0070C0"/>
        </a:solidFill>
      </dgm:spPr>
      <dgm:t>
        <a:bodyPr/>
        <a:lstStyle/>
        <a:p>
          <a:pPr algn="ctr"/>
          <a:r>
            <a:rPr lang="es-GT" sz="2800" dirty="0" smtClean="0"/>
            <a:t>Reforzar los instrumentos de control fiscal, parafiscal y seguridad</a:t>
          </a:r>
          <a:endParaRPr lang="es-GT" sz="2800" dirty="0"/>
        </a:p>
      </dgm:t>
    </dgm:pt>
    <dgm:pt modelId="{EBFABCAC-36F2-40AD-9B9F-FA5064AEFBDC}" type="parTrans" cxnId="{975485C2-C84B-49F8-A524-F5F918C28EA9}">
      <dgm:prSet/>
      <dgm:spPr/>
      <dgm:t>
        <a:bodyPr/>
        <a:lstStyle/>
        <a:p>
          <a:endParaRPr lang="es-GT"/>
        </a:p>
      </dgm:t>
    </dgm:pt>
    <dgm:pt modelId="{4E95C368-83DA-470F-987D-D520A1D56153}" type="sibTrans" cxnId="{975485C2-C84B-49F8-A524-F5F918C28EA9}">
      <dgm:prSet/>
      <dgm:spPr/>
      <dgm:t>
        <a:bodyPr/>
        <a:lstStyle/>
        <a:p>
          <a:endParaRPr lang="es-GT"/>
        </a:p>
      </dgm:t>
    </dgm:pt>
    <dgm:pt modelId="{9840DB55-AE2D-45F6-A8FD-7DE9D0C6BBCF}">
      <dgm:prSet phldrT="[Texto]" custT="1"/>
      <dgm:spPr>
        <a:solidFill>
          <a:srgbClr val="7030A0"/>
        </a:solidFill>
      </dgm:spPr>
      <dgm:t>
        <a:bodyPr/>
        <a:lstStyle/>
        <a:p>
          <a:pPr algn="ctr"/>
          <a:r>
            <a:rPr lang="es-GT" sz="2800" dirty="0" smtClean="0"/>
            <a:t>Promover la libre circulación de mercancías en la Región.</a:t>
          </a:r>
          <a:endParaRPr lang="es-GT" sz="2800" dirty="0"/>
        </a:p>
      </dgm:t>
    </dgm:pt>
    <dgm:pt modelId="{0F46A6C8-A26F-4301-9DC4-1BBD179A3AE9}" type="parTrans" cxnId="{903FDDAF-21B1-4274-B7CD-3929487B7ABF}">
      <dgm:prSet/>
      <dgm:spPr/>
      <dgm:t>
        <a:bodyPr/>
        <a:lstStyle/>
        <a:p>
          <a:endParaRPr lang="es-GT"/>
        </a:p>
      </dgm:t>
    </dgm:pt>
    <dgm:pt modelId="{EFC54CFA-7A5A-4DC1-B0E6-82AD776F5CC6}" type="sibTrans" cxnId="{903FDDAF-21B1-4274-B7CD-3929487B7ABF}">
      <dgm:prSet/>
      <dgm:spPr/>
      <dgm:t>
        <a:bodyPr/>
        <a:lstStyle/>
        <a:p>
          <a:endParaRPr lang="es-GT"/>
        </a:p>
      </dgm:t>
    </dgm:pt>
    <dgm:pt modelId="{06A4F927-3FEC-4F5F-9F0F-BD814FF1ADC8}" type="pres">
      <dgm:prSet presAssocID="{5E2EBAEB-71B0-4159-ACFB-63195CF84EE7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EC"/>
        </a:p>
      </dgm:t>
    </dgm:pt>
    <dgm:pt modelId="{C6C0DE81-EF9C-486C-A9BF-4E34FABBB4EA}" type="pres">
      <dgm:prSet presAssocID="{360C04C9-DF84-47F7-9029-EA58E0933848}" presName="parentLin" presStyleCnt="0"/>
      <dgm:spPr/>
    </dgm:pt>
    <dgm:pt modelId="{89D8D14C-066E-48FB-B3A6-97289C9FF9A2}" type="pres">
      <dgm:prSet presAssocID="{360C04C9-DF84-47F7-9029-EA58E0933848}" presName="parentLeftMargin" presStyleLbl="node1" presStyleIdx="0" presStyleCnt="3"/>
      <dgm:spPr/>
      <dgm:t>
        <a:bodyPr/>
        <a:lstStyle/>
        <a:p>
          <a:endParaRPr lang="es-EC"/>
        </a:p>
      </dgm:t>
    </dgm:pt>
    <dgm:pt modelId="{D070D9CA-CF00-4E7F-8CA4-E6D605374A24}" type="pres">
      <dgm:prSet presAssocID="{360C04C9-DF84-47F7-9029-EA58E0933848}" presName="parentText" presStyleLbl="node1" presStyleIdx="0" presStyleCnt="3" custScaleY="179227" custLinFactNeighborX="-7407" custLinFactNeighborY="8058">
        <dgm:presLayoutVars>
          <dgm:chMax val="0"/>
          <dgm:bulletEnabled val="1"/>
        </dgm:presLayoutVars>
      </dgm:prSet>
      <dgm:spPr/>
      <dgm:t>
        <a:bodyPr/>
        <a:lstStyle/>
        <a:p>
          <a:endParaRPr lang="es-GT"/>
        </a:p>
      </dgm:t>
    </dgm:pt>
    <dgm:pt modelId="{0BFD067E-048A-4770-95D7-0F85B0A39A0B}" type="pres">
      <dgm:prSet presAssocID="{360C04C9-DF84-47F7-9029-EA58E0933848}" presName="negativeSpace" presStyleCnt="0"/>
      <dgm:spPr/>
    </dgm:pt>
    <dgm:pt modelId="{33E0C8A5-E111-4430-A762-98020B9C72D1}" type="pres">
      <dgm:prSet presAssocID="{360C04C9-DF84-47F7-9029-EA58E0933848}" presName="childText" presStyleLbl="conFgAcc1" presStyleIdx="0" presStyleCnt="3">
        <dgm:presLayoutVars>
          <dgm:bulletEnabled val="1"/>
        </dgm:presLayoutVars>
      </dgm:prSet>
      <dgm:spPr/>
    </dgm:pt>
    <dgm:pt modelId="{1AE72B3A-F809-4732-B67E-AACB4686083E}" type="pres">
      <dgm:prSet presAssocID="{D73AE284-328B-4DEB-AE04-A3B1E855C182}" presName="spaceBetweenRectangles" presStyleCnt="0"/>
      <dgm:spPr/>
    </dgm:pt>
    <dgm:pt modelId="{1DEF273F-9E5C-4E72-86B1-34BA7D5D8B41}" type="pres">
      <dgm:prSet presAssocID="{2C316F4B-199A-4FB5-9A7E-3CB974E84FD6}" presName="parentLin" presStyleCnt="0"/>
      <dgm:spPr/>
    </dgm:pt>
    <dgm:pt modelId="{C40E85F5-BEC2-4BA3-8FE3-54776BD19A3B}" type="pres">
      <dgm:prSet presAssocID="{2C316F4B-199A-4FB5-9A7E-3CB974E84FD6}" presName="parentLeftMargin" presStyleLbl="node1" presStyleIdx="0" presStyleCnt="3"/>
      <dgm:spPr/>
      <dgm:t>
        <a:bodyPr/>
        <a:lstStyle/>
        <a:p>
          <a:endParaRPr lang="es-EC"/>
        </a:p>
      </dgm:t>
    </dgm:pt>
    <dgm:pt modelId="{AEB2DCC4-6842-4381-A593-3DF03785BADE}" type="pres">
      <dgm:prSet presAssocID="{2C316F4B-199A-4FB5-9A7E-3CB974E84FD6}" presName="parentText" presStyleLbl="node1" presStyleIdx="1" presStyleCnt="3" custScaleY="147400">
        <dgm:presLayoutVars>
          <dgm:chMax val="0"/>
          <dgm:bulletEnabled val="1"/>
        </dgm:presLayoutVars>
      </dgm:prSet>
      <dgm:spPr/>
      <dgm:t>
        <a:bodyPr/>
        <a:lstStyle/>
        <a:p>
          <a:endParaRPr lang="es-GT"/>
        </a:p>
      </dgm:t>
    </dgm:pt>
    <dgm:pt modelId="{5F621A12-148F-427B-A123-8485784B9FCB}" type="pres">
      <dgm:prSet presAssocID="{2C316F4B-199A-4FB5-9A7E-3CB974E84FD6}" presName="negativeSpace" presStyleCnt="0"/>
      <dgm:spPr/>
    </dgm:pt>
    <dgm:pt modelId="{2B0D5C28-86C0-4700-8BEE-EC46BDB8081C}" type="pres">
      <dgm:prSet presAssocID="{2C316F4B-199A-4FB5-9A7E-3CB974E84FD6}" presName="childText" presStyleLbl="conFgAcc1" presStyleIdx="1" presStyleCnt="3">
        <dgm:presLayoutVars>
          <dgm:bulletEnabled val="1"/>
        </dgm:presLayoutVars>
      </dgm:prSet>
      <dgm:spPr/>
    </dgm:pt>
    <dgm:pt modelId="{E9803A82-E14D-4ED6-A4D0-D4D4060CF864}" type="pres">
      <dgm:prSet presAssocID="{4E95C368-83DA-470F-987D-D520A1D56153}" presName="spaceBetweenRectangles" presStyleCnt="0"/>
      <dgm:spPr/>
    </dgm:pt>
    <dgm:pt modelId="{1919DA8D-6566-4F67-A2A4-8C8A3B822014}" type="pres">
      <dgm:prSet presAssocID="{9840DB55-AE2D-45F6-A8FD-7DE9D0C6BBCF}" presName="parentLin" presStyleCnt="0"/>
      <dgm:spPr/>
    </dgm:pt>
    <dgm:pt modelId="{38777D93-7000-4E4E-8475-705AF2A287B1}" type="pres">
      <dgm:prSet presAssocID="{9840DB55-AE2D-45F6-A8FD-7DE9D0C6BBCF}" presName="parentLeftMargin" presStyleLbl="node1" presStyleIdx="1" presStyleCnt="3"/>
      <dgm:spPr/>
      <dgm:t>
        <a:bodyPr/>
        <a:lstStyle/>
        <a:p>
          <a:endParaRPr lang="es-EC"/>
        </a:p>
      </dgm:t>
    </dgm:pt>
    <dgm:pt modelId="{EE3347AD-0DAC-4E56-AA5B-634B1F853EB4}" type="pres">
      <dgm:prSet presAssocID="{9840DB55-AE2D-45F6-A8FD-7DE9D0C6BBCF}" presName="parentText" presStyleLbl="node1" presStyleIdx="2" presStyleCnt="3" custScaleY="209920">
        <dgm:presLayoutVars>
          <dgm:chMax val="0"/>
          <dgm:bulletEnabled val="1"/>
        </dgm:presLayoutVars>
      </dgm:prSet>
      <dgm:spPr/>
      <dgm:t>
        <a:bodyPr/>
        <a:lstStyle/>
        <a:p>
          <a:endParaRPr lang="es-GT"/>
        </a:p>
      </dgm:t>
    </dgm:pt>
    <dgm:pt modelId="{B4A042BB-B5C7-4229-A214-F3E923EC2CFA}" type="pres">
      <dgm:prSet presAssocID="{9840DB55-AE2D-45F6-A8FD-7DE9D0C6BBCF}" presName="negativeSpace" presStyleCnt="0"/>
      <dgm:spPr/>
    </dgm:pt>
    <dgm:pt modelId="{AB1C69E0-9C47-4AB4-A06D-D49FD45C7882}" type="pres">
      <dgm:prSet presAssocID="{9840DB55-AE2D-45F6-A8FD-7DE9D0C6BBCF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975485C2-C84B-49F8-A524-F5F918C28EA9}" srcId="{5E2EBAEB-71B0-4159-ACFB-63195CF84EE7}" destId="{2C316F4B-199A-4FB5-9A7E-3CB974E84FD6}" srcOrd="1" destOrd="0" parTransId="{EBFABCAC-36F2-40AD-9B9F-FA5064AEFBDC}" sibTransId="{4E95C368-83DA-470F-987D-D520A1D56153}"/>
    <dgm:cxn modelId="{DF7659CF-291D-4634-AFCC-BC1BEF5EF12B}" type="presOf" srcId="{2C316F4B-199A-4FB5-9A7E-3CB974E84FD6}" destId="{AEB2DCC4-6842-4381-A593-3DF03785BADE}" srcOrd="1" destOrd="0" presId="urn:microsoft.com/office/officeart/2005/8/layout/list1"/>
    <dgm:cxn modelId="{C733BCE6-C92E-4ABA-AF39-BDD373A6D4F4}" type="presOf" srcId="{2C316F4B-199A-4FB5-9A7E-3CB974E84FD6}" destId="{C40E85F5-BEC2-4BA3-8FE3-54776BD19A3B}" srcOrd="0" destOrd="0" presId="urn:microsoft.com/office/officeart/2005/8/layout/list1"/>
    <dgm:cxn modelId="{60E784D1-6E8F-4052-8945-F67C697543F3}" type="presOf" srcId="{9840DB55-AE2D-45F6-A8FD-7DE9D0C6BBCF}" destId="{EE3347AD-0DAC-4E56-AA5B-634B1F853EB4}" srcOrd="1" destOrd="0" presId="urn:microsoft.com/office/officeart/2005/8/layout/list1"/>
    <dgm:cxn modelId="{05F6BF63-9652-4165-875C-19C7BB4DCC33}" type="presOf" srcId="{360C04C9-DF84-47F7-9029-EA58E0933848}" destId="{D070D9CA-CF00-4E7F-8CA4-E6D605374A24}" srcOrd="1" destOrd="0" presId="urn:microsoft.com/office/officeart/2005/8/layout/list1"/>
    <dgm:cxn modelId="{E0BEAC10-CE2C-43F3-87B9-0133CD67BD17}" srcId="{5E2EBAEB-71B0-4159-ACFB-63195CF84EE7}" destId="{360C04C9-DF84-47F7-9029-EA58E0933848}" srcOrd="0" destOrd="0" parTransId="{CE8BD116-D344-47B1-ABD5-83F9D6468C5B}" sibTransId="{D73AE284-328B-4DEB-AE04-A3B1E855C182}"/>
    <dgm:cxn modelId="{67C4FE11-83BB-4880-AB70-5D0985B7282D}" type="presOf" srcId="{360C04C9-DF84-47F7-9029-EA58E0933848}" destId="{89D8D14C-066E-48FB-B3A6-97289C9FF9A2}" srcOrd="0" destOrd="0" presId="urn:microsoft.com/office/officeart/2005/8/layout/list1"/>
    <dgm:cxn modelId="{3D98FCF0-46DC-4E19-A82C-52EE317C5D34}" type="presOf" srcId="{9840DB55-AE2D-45F6-A8FD-7DE9D0C6BBCF}" destId="{38777D93-7000-4E4E-8475-705AF2A287B1}" srcOrd="0" destOrd="0" presId="urn:microsoft.com/office/officeart/2005/8/layout/list1"/>
    <dgm:cxn modelId="{8E7A5C5B-8519-49C7-B14F-F3919FB7B6F4}" type="presOf" srcId="{5E2EBAEB-71B0-4159-ACFB-63195CF84EE7}" destId="{06A4F927-3FEC-4F5F-9F0F-BD814FF1ADC8}" srcOrd="0" destOrd="0" presId="urn:microsoft.com/office/officeart/2005/8/layout/list1"/>
    <dgm:cxn modelId="{903FDDAF-21B1-4274-B7CD-3929487B7ABF}" srcId="{5E2EBAEB-71B0-4159-ACFB-63195CF84EE7}" destId="{9840DB55-AE2D-45F6-A8FD-7DE9D0C6BBCF}" srcOrd="2" destOrd="0" parTransId="{0F46A6C8-A26F-4301-9DC4-1BBD179A3AE9}" sibTransId="{EFC54CFA-7A5A-4DC1-B0E6-82AD776F5CC6}"/>
    <dgm:cxn modelId="{3FE0E9C9-55AC-4F69-A54B-C7BC7B3874D9}" type="presParOf" srcId="{06A4F927-3FEC-4F5F-9F0F-BD814FF1ADC8}" destId="{C6C0DE81-EF9C-486C-A9BF-4E34FABBB4EA}" srcOrd="0" destOrd="0" presId="urn:microsoft.com/office/officeart/2005/8/layout/list1"/>
    <dgm:cxn modelId="{665D67A8-BB33-4A1A-ADD5-23645A6AD0B8}" type="presParOf" srcId="{C6C0DE81-EF9C-486C-A9BF-4E34FABBB4EA}" destId="{89D8D14C-066E-48FB-B3A6-97289C9FF9A2}" srcOrd="0" destOrd="0" presId="urn:microsoft.com/office/officeart/2005/8/layout/list1"/>
    <dgm:cxn modelId="{B6EE8D85-EF48-4E3B-9501-F5F04C953626}" type="presParOf" srcId="{C6C0DE81-EF9C-486C-A9BF-4E34FABBB4EA}" destId="{D070D9CA-CF00-4E7F-8CA4-E6D605374A24}" srcOrd="1" destOrd="0" presId="urn:microsoft.com/office/officeart/2005/8/layout/list1"/>
    <dgm:cxn modelId="{1CBB4D97-7E1A-4E18-8DAE-5BC2B2EA5C1F}" type="presParOf" srcId="{06A4F927-3FEC-4F5F-9F0F-BD814FF1ADC8}" destId="{0BFD067E-048A-4770-95D7-0F85B0A39A0B}" srcOrd="1" destOrd="0" presId="urn:microsoft.com/office/officeart/2005/8/layout/list1"/>
    <dgm:cxn modelId="{5C6133E9-1EFE-4032-9D50-B8BDDA2961B1}" type="presParOf" srcId="{06A4F927-3FEC-4F5F-9F0F-BD814FF1ADC8}" destId="{33E0C8A5-E111-4430-A762-98020B9C72D1}" srcOrd="2" destOrd="0" presId="urn:microsoft.com/office/officeart/2005/8/layout/list1"/>
    <dgm:cxn modelId="{5E938CA9-234B-4313-B24E-1AC46CFE657C}" type="presParOf" srcId="{06A4F927-3FEC-4F5F-9F0F-BD814FF1ADC8}" destId="{1AE72B3A-F809-4732-B67E-AACB4686083E}" srcOrd="3" destOrd="0" presId="urn:microsoft.com/office/officeart/2005/8/layout/list1"/>
    <dgm:cxn modelId="{B95431CF-A553-4143-A1FC-066B27CAAD17}" type="presParOf" srcId="{06A4F927-3FEC-4F5F-9F0F-BD814FF1ADC8}" destId="{1DEF273F-9E5C-4E72-86B1-34BA7D5D8B41}" srcOrd="4" destOrd="0" presId="urn:microsoft.com/office/officeart/2005/8/layout/list1"/>
    <dgm:cxn modelId="{4FFA4D6A-4082-483F-80B9-E4EF9BF0999E}" type="presParOf" srcId="{1DEF273F-9E5C-4E72-86B1-34BA7D5D8B41}" destId="{C40E85F5-BEC2-4BA3-8FE3-54776BD19A3B}" srcOrd="0" destOrd="0" presId="urn:microsoft.com/office/officeart/2005/8/layout/list1"/>
    <dgm:cxn modelId="{DA8C53D8-D160-4A47-8159-CE0E0AD88384}" type="presParOf" srcId="{1DEF273F-9E5C-4E72-86B1-34BA7D5D8B41}" destId="{AEB2DCC4-6842-4381-A593-3DF03785BADE}" srcOrd="1" destOrd="0" presId="urn:microsoft.com/office/officeart/2005/8/layout/list1"/>
    <dgm:cxn modelId="{B27BED8B-31D5-48F1-BAB5-94647470369E}" type="presParOf" srcId="{06A4F927-3FEC-4F5F-9F0F-BD814FF1ADC8}" destId="{5F621A12-148F-427B-A123-8485784B9FCB}" srcOrd="5" destOrd="0" presId="urn:microsoft.com/office/officeart/2005/8/layout/list1"/>
    <dgm:cxn modelId="{39403642-5821-4746-963B-539C8017B5EB}" type="presParOf" srcId="{06A4F927-3FEC-4F5F-9F0F-BD814FF1ADC8}" destId="{2B0D5C28-86C0-4700-8BEE-EC46BDB8081C}" srcOrd="6" destOrd="0" presId="urn:microsoft.com/office/officeart/2005/8/layout/list1"/>
    <dgm:cxn modelId="{A4CED4CC-1C56-412A-A0F9-EEF70910D342}" type="presParOf" srcId="{06A4F927-3FEC-4F5F-9F0F-BD814FF1ADC8}" destId="{E9803A82-E14D-4ED6-A4D0-D4D4060CF864}" srcOrd="7" destOrd="0" presId="urn:microsoft.com/office/officeart/2005/8/layout/list1"/>
    <dgm:cxn modelId="{348A838C-C8D7-45F8-8EAF-209EE8C7CC70}" type="presParOf" srcId="{06A4F927-3FEC-4F5F-9F0F-BD814FF1ADC8}" destId="{1919DA8D-6566-4F67-A2A4-8C8A3B822014}" srcOrd="8" destOrd="0" presId="urn:microsoft.com/office/officeart/2005/8/layout/list1"/>
    <dgm:cxn modelId="{AEB318C2-4F89-40BA-98C3-0B3ABBB2EDD1}" type="presParOf" srcId="{1919DA8D-6566-4F67-A2A4-8C8A3B822014}" destId="{38777D93-7000-4E4E-8475-705AF2A287B1}" srcOrd="0" destOrd="0" presId="urn:microsoft.com/office/officeart/2005/8/layout/list1"/>
    <dgm:cxn modelId="{65089F6D-8ABE-40D0-AE9E-0BA4712D00B6}" type="presParOf" srcId="{1919DA8D-6566-4F67-A2A4-8C8A3B822014}" destId="{EE3347AD-0DAC-4E56-AA5B-634B1F853EB4}" srcOrd="1" destOrd="0" presId="urn:microsoft.com/office/officeart/2005/8/layout/list1"/>
    <dgm:cxn modelId="{A34E2EF7-AF89-4407-BF3C-EA93F0496D06}" type="presParOf" srcId="{06A4F927-3FEC-4F5F-9F0F-BD814FF1ADC8}" destId="{B4A042BB-B5C7-4229-A214-F3E923EC2CFA}" srcOrd="9" destOrd="0" presId="urn:microsoft.com/office/officeart/2005/8/layout/list1"/>
    <dgm:cxn modelId="{060FBB40-42B1-4F62-B743-798B28EB2028}" type="presParOf" srcId="{06A4F927-3FEC-4F5F-9F0F-BD814FF1ADC8}" destId="{AB1C69E0-9C47-4AB4-A06D-D49FD45C7882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9C706B0B-C445-4B3B-BB48-F9483C3ABFC2}" type="doc">
      <dgm:prSet loTypeId="urn:microsoft.com/office/officeart/2005/8/layout/hList7" loCatId="list" qsTypeId="urn:microsoft.com/office/officeart/2005/8/quickstyle/simple1" qsCatId="simple" csTypeId="urn:microsoft.com/office/officeart/2005/8/colors/accent1_2" csCatId="accent1" phldr="1"/>
      <dgm:spPr/>
    </dgm:pt>
    <dgm:pt modelId="{0B059F2A-9370-423E-82BB-2AE186794F94}">
      <dgm:prSet phldrT="[Texto]"/>
      <dgm:spPr/>
      <dgm:t>
        <a:bodyPr/>
        <a:lstStyle/>
        <a:p>
          <a:r>
            <a:rPr lang="es-GT" dirty="0" smtClean="0">
              <a:solidFill>
                <a:srgbClr val="7030A0"/>
              </a:solidFill>
            </a:rPr>
            <a:t>DECLARACIÓN ÚNICA</a:t>
          </a:r>
        </a:p>
        <a:p>
          <a:r>
            <a:rPr lang="es-GT" dirty="0" smtClean="0">
              <a:solidFill>
                <a:srgbClr val="7030A0"/>
              </a:solidFill>
            </a:rPr>
            <a:t>TIM</a:t>
          </a:r>
          <a:endParaRPr lang="es-GT" dirty="0">
            <a:solidFill>
              <a:srgbClr val="7030A0"/>
            </a:solidFill>
          </a:endParaRPr>
        </a:p>
      </dgm:t>
    </dgm:pt>
    <dgm:pt modelId="{744FB16C-7672-4942-B67A-6C1B5D81F076}" type="parTrans" cxnId="{F0FABC17-62AB-4488-8121-779FC746F889}">
      <dgm:prSet/>
      <dgm:spPr/>
      <dgm:t>
        <a:bodyPr/>
        <a:lstStyle/>
        <a:p>
          <a:endParaRPr lang="es-GT"/>
        </a:p>
      </dgm:t>
    </dgm:pt>
    <dgm:pt modelId="{7EB704C4-8537-49F9-BB8E-906F0D50CDE3}" type="sibTrans" cxnId="{F0FABC17-62AB-4488-8121-779FC746F889}">
      <dgm:prSet/>
      <dgm:spPr/>
      <dgm:t>
        <a:bodyPr/>
        <a:lstStyle/>
        <a:p>
          <a:endParaRPr lang="es-GT"/>
        </a:p>
      </dgm:t>
    </dgm:pt>
    <dgm:pt modelId="{AA095058-53F2-4EBD-A931-AC73419132AE}">
      <dgm:prSet phldrT="[Texto]"/>
      <dgm:spPr/>
      <dgm:t>
        <a:bodyPr/>
        <a:lstStyle/>
        <a:p>
          <a:r>
            <a:rPr lang="es-GT" dirty="0" smtClean="0">
              <a:solidFill>
                <a:srgbClr val="7030A0"/>
              </a:solidFill>
            </a:rPr>
            <a:t>PROCEDIMIENTO ÚNICO </a:t>
          </a:r>
          <a:endParaRPr lang="es-GT" dirty="0">
            <a:solidFill>
              <a:srgbClr val="7030A0"/>
            </a:solidFill>
          </a:endParaRPr>
        </a:p>
      </dgm:t>
    </dgm:pt>
    <dgm:pt modelId="{F4373D69-0C84-4C38-92FA-96ADA7F64DD6}" type="parTrans" cxnId="{379B6CC9-FFCF-4369-B6F4-BF7CDBD50CD0}">
      <dgm:prSet/>
      <dgm:spPr/>
      <dgm:t>
        <a:bodyPr/>
        <a:lstStyle/>
        <a:p>
          <a:endParaRPr lang="es-GT"/>
        </a:p>
      </dgm:t>
    </dgm:pt>
    <dgm:pt modelId="{57DE3D16-F0F3-4BFD-9529-E2B3CF9B74AD}" type="sibTrans" cxnId="{379B6CC9-FFCF-4369-B6F4-BF7CDBD50CD0}">
      <dgm:prSet/>
      <dgm:spPr/>
      <dgm:t>
        <a:bodyPr/>
        <a:lstStyle/>
        <a:p>
          <a:endParaRPr lang="es-GT"/>
        </a:p>
      </dgm:t>
    </dgm:pt>
    <dgm:pt modelId="{450D59AA-F180-4DFB-91E9-72026664A0F1}">
      <dgm:prSet phldrT="[Texto]"/>
      <dgm:spPr/>
      <dgm:t>
        <a:bodyPr/>
        <a:lstStyle/>
        <a:p>
          <a:r>
            <a:rPr lang="es-GT" dirty="0" smtClean="0">
              <a:solidFill>
                <a:srgbClr val="7030A0"/>
              </a:solidFill>
            </a:rPr>
            <a:t>Procedimiento </a:t>
          </a:r>
        </a:p>
        <a:p>
          <a:r>
            <a:rPr lang="es-GT" dirty="0" smtClean="0">
              <a:solidFill>
                <a:srgbClr val="7030A0"/>
              </a:solidFill>
            </a:rPr>
            <a:t>Informatizado</a:t>
          </a:r>
          <a:endParaRPr lang="es-GT" dirty="0">
            <a:solidFill>
              <a:srgbClr val="7030A0"/>
            </a:solidFill>
          </a:endParaRPr>
        </a:p>
      </dgm:t>
    </dgm:pt>
    <dgm:pt modelId="{1D803FD2-2FF7-42FF-BCA5-BD9121F17CCF}" type="parTrans" cxnId="{B1F04A26-3AAC-45B2-BDC0-66D6D853D2CB}">
      <dgm:prSet/>
      <dgm:spPr/>
      <dgm:t>
        <a:bodyPr/>
        <a:lstStyle/>
        <a:p>
          <a:endParaRPr lang="es-GT"/>
        </a:p>
      </dgm:t>
    </dgm:pt>
    <dgm:pt modelId="{1924BA51-9B91-452B-A718-7EBBF9494EC9}" type="sibTrans" cxnId="{B1F04A26-3AAC-45B2-BDC0-66D6D853D2CB}">
      <dgm:prSet/>
      <dgm:spPr/>
      <dgm:t>
        <a:bodyPr/>
        <a:lstStyle/>
        <a:p>
          <a:endParaRPr lang="es-GT"/>
        </a:p>
      </dgm:t>
    </dgm:pt>
    <dgm:pt modelId="{9B7B9589-4842-444E-947E-A96815DF5537}" type="pres">
      <dgm:prSet presAssocID="{9C706B0B-C445-4B3B-BB48-F9483C3ABFC2}" presName="Name0" presStyleCnt="0">
        <dgm:presLayoutVars>
          <dgm:dir/>
          <dgm:resizeHandles val="exact"/>
        </dgm:presLayoutVars>
      </dgm:prSet>
      <dgm:spPr/>
    </dgm:pt>
    <dgm:pt modelId="{BB1000B8-0C51-4F72-BCB4-480588F0746F}" type="pres">
      <dgm:prSet presAssocID="{9C706B0B-C445-4B3B-BB48-F9483C3ABFC2}" presName="fgShape" presStyleLbl="fgShp" presStyleIdx="0" presStyleCnt="1"/>
      <dgm:spPr/>
    </dgm:pt>
    <dgm:pt modelId="{23BF62EA-5BC9-44E4-9BCC-E6EAE5E387DB}" type="pres">
      <dgm:prSet presAssocID="{9C706B0B-C445-4B3B-BB48-F9483C3ABFC2}" presName="linComp" presStyleCnt="0"/>
      <dgm:spPr/>
    </dgm:pt>
    <dgm:pt modelId="{926B0670-3F2A-4265-BB26-5000DFB1C83E}" type="pres">
      <dgm:prSet presAssocID="{0B059F2A-9370-423E-82BB-2AE186794F94}" presName="compNode" presStyleCnt="0"/>
      <dgm:spPr/>
    </dgm:pt>
    <dgm:pt modelId="{0C3860E0-CF86-4B50-89ED-9CD143346868}" type="pres">
      <dgm:prSet presAssocID="{0B059F2A-9370-423E-82BB-2AE186794F94}" presName="bkgdShape" presStyleLbl="node1" presStyleIdx="0" presStyleCnt="3"/>
      <dgm:spPr/>
      <dgm:t>
        <a:bodyPr/>
        <a:lstStyle/>
        <a:p>
          <a:endParaRPr lang="es-GT"/>
        </a:p>
      </dgm:t>
    </dgm:pt>
    <dgm:pt modelId="{A2F776AD-0383-4CC8-844C-AEF636B9F86D}" type="pres">
      <dgm:prSet presAssocID="{0B059F2A-9370-423E-82BB-2AE186794F94}" presName="nodeTx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GT"/>
        </a:p>
      </dgm:t>
    </dgm:pt>
    <dgm:pt modelId="{DD1C06C4-158C-4D40-8606-C391D9E9D079}" type="pres">
      <dgm:prSet presAssocID="{0B059F2A-9370-423E-82BB-2AE186794F94}" presName="invisiNode" presStyleLbl="node1" presStyleIdx="0" presStyleCnt="3"/>
      <dgm:spPr/>
    </dgm:pt>
    <dgm:pt modelId="{6A0ACEEC-1A48-4CAA-8421-91C30A81416C}" type="pres">
      <dgm:prSet presAssocID="{0B059F2A-9370-423E-82BB-2AE186794F94}" presName="imagNode" presStyleLbl="fgImgPlace1" presStyleIdx="0" presStyleCnt="3" custScaleY="107200" custLinFactNeighborX="7187" custLinFactNeighborY="11180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</dgm:pt>
    <dgm:pt modelId="{DEAA9B63-7D2F-4B25-83A4-67DA403DDE10}" type="pres">
      <dgm:prSet presAssocID="{7EB704C4-8537-49F9-BB8E-906F0D50CDE3}" presName="sibTrans" presStyleLbl="sibTrans2D1" presStyleIdx="0" presStyleCnt="0"/>
      <dgm:spPr/>
      <dgm:t>
        <a:bodyPr/>
        <a:lstStyle/>
        <a:p>
          <a:endParaRPr lang="es-EC"/>
        </a:p>
      </dgm:t>
    </dgm:pt>
    <dgm:pt modelId="{ED2D061D-C25E-4C1E-A9F0-3AA29ECA2585}" type="pres">
      <dgm:prSet presAssocID="{AA095058-53F2-4EBD-A931-AC73419132AE}" presName="compNode" presStyleCnt="0"/>
      <dgm:spPr/>
    </dgm:pt>
    <dgm:pt modelId="{5B4A7ECF-C6AA-42EF-BA17-E047022A00A3}" type="pres">
      <dgm:prSet presAssocID="{AA095058-53F2-4EBD-A931-AC73419132AE}" presName="bkgdShape" presStyleLbl="node1" presStyleIdx="1" presStyleCnt="3" custLinFactNeighborX="-2065" custLinFactNeighborY="532"/>
      <dgm:spPr/>
      <dgm:t>
        <a:bodyPr/>
        <a:lstStyle/>
        <a:p>
          <a:endParaRPr lang="es-GT"/>
        </a:p>
      </dgm:t>
    </dgm:pt>
    <dgm:pt modelId="{0B57BFE7-EEDF-44BD-80BC-F00BAC985618}" type="pres">
      <dgm:prSet presAssocID="{AA095058-53F2-4EBD-A931-AC73419132AE}" presName="nodeTx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GT"/>
        </a:p>
      </dgm:t>
    </dgm:pt>
    <dgm:pt modelId="{4C7D4C23-275C-42E2-BF4A-23C32321865F}" type="pres">
      <dgm:prSet presAssocID="{AA095058-53F2-4EBD-A931-AC73419132AE}" presName="invisiNode" presStyleLbl="node1" presStyleIdx="1" presStyleCnt="3"/>
      <dgm:spPr/>
    </dgm:pt>
    <dgm:pt modelId="{15B9A7FA-BBCD-4E56-8716-EF407E7CCB8D}" type="pres">
      <dgm:prSet presAssocID="{AA095058-53F2-4EBD-A931-AC73419132AE}" presName="imagNode" presStyleLbl="fgImgPlace1" presStyleIdx="1" presStyleCnt="3"/>
      <dgm:spPr>
        <a:blipFill rotWithShape="1">
          <a:blip xmlns:r="http://schemas.openxmlformats.org/officeDocument/2006/relationships" r:embed="rId2"/>
          <a:stretch>
            <a:fillRect/>
          </a:stretch>
        </a:blipFill>
      </dgm:spPr>
    </dgm:pt>
    <dgm:pt modelId="{FE808F11-9A0E-45EA-9DFD-D46AD9E7A0BE}" type="pres">
      <dgm:prSet presAssocID="{57DE3D16-F0F3-4BFD-9529-E2B3CF9B74AD}" presName="sibTrans" presStyleLbl="sibTrans2D1" presStyleIdx="0" presStyleCnt="0"/>
      <dgm:spPr/>
      <dgm:t>
        <a:bodyPr/>
        <a:lstStyle/>
        <a:p>
          <a:endParaRPr lang="es-EC"/>
        </a:p>
      </dgm:t>
    </dgm:pt>
    <dgm:pt modelId="{ADB77904-BA4F-4DCA-B2E1-2EC23236C920}" type="pres">
      <dgm:prSet presAssocID="{450D59AA-F180-4DFB-91E9-72026664A0F1}" presName="compNode" presStyleCnt="0"/>
      <dgm:spPr/>
    </dgm:pt>
    <dgm:pt modelId="{747E952F-8687-47CD-B61E-93C3FE2D68FA}" type="pres">
      <dgm:prSet presAssocID="{450D59AA-F180-4DFB-91E9-72026664A0F1}" presName="bkgdShape" presStyleLbl="node1" presStyleIdx="2" presStyleCnt="3"/>
      <dgm:spPr/>
      <dgm:t>
        <a:bodyPr/>
        <a:lstStyle/>
        <a:p>
          <a:endParaRPr lang="es-GT"/>
        </a:p>
      </dgm:t>
    </dgm:pt>
    <dgm:pt modelId="{0CD3596B-DCF2-4051-A0A5-CD76E6ADB89E}" type="pres">
      <dgm:prSet presAssocID="{450D59AA-F180-4DFB-91E9-72026664A0F1}" presName="nodeTx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GT"/>
        </a:p>
      </dgm:t>
    </dgm:pt>
    <dgm:pt modelId="{09CE67A0-411D-4634-BA2B-880142FA9414}" type="pres">
      <dgm:prSet presAssocID="{450D59AA-F180-4DFB-91E9-72026664A0F1}" presName="invisiNode" presStyleLbl="node1" presStyleIdx="2" presStyleCnt="3"/>
      <dgm:spPr/>
    </dgm:pt>
    <dgm:pt modelId="{12D2270A-6B4B-40E0-84EC-C05CCA1F4762}" type="pres">
      <dgm:prSet presAssocID="{450D59AA-F180-4DFB-91E9-72026664A0F1}" presName="imagNode" presStyleLbl="fgImgPlace1" presStyleIdx="2" presStyleCnt="3"/>
      <dgm:spPr/>
    </dgm:pt>
  </dgm:ptLst>
  <dgm:cxnLst>
    <dgm:cxn modelId="{39422563-84C1-4078-A915-80EB99B84422}" type="presOf" srcId="{7EB704C4-8537-49F9-BB8E-906F0D50CDE3}" destId="{DEAA9B63-7D2F-4B25-83A4-67DA403DDE10}" srcOrd="0" destOrd="0" presId="urn:microsoft.com/office/officeart/2005/8/layout/hList7"/>
    <dgm:cxn modelId="{80C20533-CCCD-4AD1-A76F-8110156CDE73}" type="presOf" srcId="{9C706B0B-C445-4B3B-BB48-F9483C3ABFC2}" destId="{9B7B9589-4842-444E-947E-A96815DF5537}" srcOrd="0" destOrd="0" presId="urn:microsoft.com/office/officeart/2005/8/layout/hList7"/>
    <dgm:cxn modelId="{347BE489-CB23-4FEA-BF30-DBDD84591967}" type="presOf" srcId="{0B059F2A-9370-423E-82BB-2AE186794F94}" destId="{0C3860E0-CF86-4B50-89ED-9CD143346868}" srcOrd="0" destOrd="0" presId="urn:microsoft.com/office/officeart/2005/8/layout/hList7"/>
    <dgm:cxn modelId="{F0FABC17-62AB-4488-8121-779FC746F889}" srcId="{9C706B0B-C445-4B3B-BB48-F9483C3ABFC2}" destId="{0B059F2A-9370-423E-82BB-2AE186794F94}" srcOrd="0" destOrd="0" parTransId="{744FB16C-7672-4942-B67A-6C1B5D81F076}" sibTransId="{7EB704C4-8537-49F9-BB8E-906F0D50CDE3}"/>
    <dgm:cxn modelId="{DB082B3F-26DC-4AC3-B73A-BE8CE804DD81}" type="presOf" srcId="{57DE3D16-F0F3-4BFD-9529-E2B3CF9B74AD}" destId="{FE808F11-9A0E-45EA-9DFD-D46AD9E7A0BE}" srcOrd="0" destOrd="0" presId="urn:microsoft.com/office/officeart/2005/8/layout/hList7"/>
    <dgm:cxn modelId="{08C1B49A-31A3-44ED-ACC8-5E0201AC5FA6}" type="presOf" srcId="{AA095058-53F2-4EBD-A931-AC73419132AE}" destId="{0B57BFE7-EEDF-44BD-80BC-F00BAC985618}" srcOrd="1" destOrd="0" presId="urn:microsoft.com/office/officeart/2005/8/layout/hList7"/>
    <dgm:cxn modelId="{CC449C6F-738F-44B0-ACF5-8E4D6C1262DC}" type="presOf" srcId="{AA095058-53F2-4EBD-A931-AC73419132AE}" destId="{5B4A7ECF-C6AA-42EF-BA17-E047022A00A3}" srcOrd="0" destOrd="0" presId="urn:microsoft.com/office/officeart/2005/8/layout/hList7"/>
    <dgm:cxn modelId="{CF9F225B-644D-42A5-B3D2-B834882ED0DA}" type="presOf" srcId="{0B059F2A-9370-423E-82BB-2AE186794F94}" destId="{A2F776AD-0383-4CC8-844C-AEF636B9F86D}" srcOrd="1" destOrd="0" presId="urn:microsoft.com/office/officeart/2005/8/layout/hList7"/>
    <dgm:cxn modelId="{D5E38597-4BC5-4790-B3A5-E50312250676}" type="presOf" srcId="{450D59AA-F180-4DFB-91E9-72026664A0F1}" destId="{747E952F-8687-47CD-B61E-93C3FE2D68FA}" srcOrd="0" destOrd="0" presId="urn:microsoft.com/office/officeart/2005/8/layout/hList7"/>
    <dgm:cxn modelId="{B1F04A26-3AAC-45B2-BDC0-66D6D853D2CB}" srcId="{9C706B0B-C445-4B3B-BB48-F9483C3ABFC2}" destId="{450D59AA-F180-4DFB-91E9-72026664A0F1}" srcOrd="2" destOrd="0" parTransId="{1D803FD2-2FF7-42FF-BCA5-BD9121F17CCF}" sibTransId="{1924BA51-9B91-452B-A718-7EBBF9494EC9}"/>
    <dgm:cxn modelId="{379B6CC9-FFCF-4369-B6F4-BF7CDBD50CD0}" srcId="{9C706B0B-C445-4B3B-BB48-F9483C3ABFC2}" destId="{AA095058-53F2-4EBD-A931-AC73419132AE}" srcOrd="1" destOrd="0" parTransId="{F4373D69-0C84-4C38-92FA-96ADA7F64DD6}" sibTransId="{57DE3D16-F0F3-4BFD-9529-E2B3CF9B74AD}"/>
    <dgm:cxn modelId="{530ABEE0-1128-4121-8BD1-6698BF3F471E}" type="presOf" srcId="{450D59AA-F180-4DFB-91E9-72026664A0F1}" destId="{0CD3596B-DCF2-4051-A0A5-CD76E6ADB89E}" srcOrd="1" destOrd="0" presId="urn:microsoft.com/office/officeart/2005/8/layout/hList7"/>
    <dgm:cxn modelId="{30676CAC-8045-4153-9EDD-2D52488B7D6B}" type="presParOf" srcId="{9B7B9589-4842-444E-947E-A96815DF5537}" destId="{BB1000B8-0C51-4F72-BCB4-480588F0746F}" srcOrd="0" destOrd="0" presId="urn:microsoft.com/office/officeart/2005/8/layout/hList7"/>
    <dgm:cxn modelId="{6A43EB0E-87A2-44FE-9DFD-949B291AA708}" type="presParOf" srcId="{9B7B9589-4842-444E-947E-A96815DF5537}" destId="{23BF62EA-5BC9-44E4-9BCC-E6EAE5E387DB}" srcOrd="1" destOrd="0" presId="urn:microsoft.com/office/officeart/2005/8/layout/hList7"/>
    <dgm:cxn modelId="{F1413700-B527-490C-B64A-9F514B25C340}" type="presParOf" srcId="{23BF62EA-5BC9-44E4-9BCC-E6EAE5E387DB}" destId="{926B0670-3F2A-4265-BB26-5000DFB1C83E}" srcOrd="0" destOrd="0" presId="urn:microsoft.com/office/officeart/2005/8/layout/hList7"/>
    <dgm:cxn modelId="{8548AA55-C5B2-4993-A645-4A9DDD039EBB}" type="presParOf" srcId="{926B0670-3F2A-4265-BB26-5000DFB1C83E}" destId="{0C3860E0-CF86-4B50-89ED-9CD143346868}" srcOrd="0" destOrd="0" presId="urn:microsoft.com/office/officeart/2005/8/layout/hList7"/>
    <dgm:cxn modelId="{7EA318BD-6413-4967-86C3-66A64C3A9634}" type="presParOf" srcId="{926B0670-3F2A-4265-BB26-5000DFB1C83E}" destId="{A2F776AD-0383-4CC8-844C-AEF636B9F86D}" srcOrd="1" destOrd="0" presId="urn:microsoft.com/office/officeart/2005/8/layout/hList7"/>
    <dgm:cxn modelId="{BAF14264-03F7-4A8B-952C-078E4F49FC36}" type="presParOf" srcId="{926B0670-3F2A-4265-BB26-5000DFB1C83E}" destId="{DD1C06C4-158C-4D40-8606-C391D9E9D079}" srcOrd="2" destOrd="0" presId="urn:microsoft.com/office/officeart/2005/8/layout/hList7"/>
    <dgm:cxn modelId="{3EAE5527-6FBC-4B57-B45C-D502481CE463}" type="presParOf" srcId="{926B0670-3F2A-4265-BB26-5000DFB1C83E}" destId="{6A0ACEEC-1A48-4CAA-8421-91C30A81416C}" srcOrd="3" destOrd="0" presId="urn:microsoft.com/office/officeart/2005/8/layout/hList7"/>
    <dgm:cxn modelId="{85231B5B-B531-45F4-9AE2-6AB3172C60C8}" type="presParOf" srcId="{23BF62EA-5BC9-44E4-9BCC-E6EAE5E387DB}" destId="{DEAA9B63-7D2F-4B25-83A4-67DA403DDE10}" srcOrd="1" destOrd="0" presId="urn:microsoft.com/office/officeart/2005/8/layout/hList7"/>
    <dgm:cxn modelId="{F021856F-A31A-41B1-B11F-F72F1E8A5B37}" type="presParOf" srcId="{23BF62EA-5BC9-44E4-9BCC-E6EAE5E387DB}" destId="{ED2D061D-C25E-4C1E-A9F0-3AA29ECA2585}" srcOrd="2" destOrd="0" presId="urn:microsoft.com/office/officeart/2005/8/layout/hList7"/>
    <dgm:cxn modelId="{A128AE57-BCF1-41A6-877E-7C09F89C9362}" type="presParOf" srcId="{ED2D061D-C25E-4C1E-A9F0-3AA29ECA2585}" destId="{5B4A7ECF-C6AA-42EF-BA17-E047022A00A3}" srcOrd="0" destOrd="0" presId="urn:microsoft.com/office/officeart/2005/8/layout/hList7"/>
    <dgm:cxn modelId="{720EBB2B-29D7-497E-AF83-C03F31DB4594}" type="presParOf" srcId="{ED2D061D-C25E-4C1E-A9F0-3AA29ECA2585}" destId="{0B57BFE7-EEDF-44BD-80BC-F00BAC985618}" srcOrd="1" destOrd="0" presId="urn:microsoft.com/office/officeart/2005/8/layout/hList7"/>
    <dgm:cxn modelId="{B5702DE6-CD65-4E13-A681-C0C02835DD13}" type="presParOf" srcId="{ED2D061D-C25E-4C1E-A9F0-3AA29ECA2585}" destId="{4C7D4C23-275C-42E2-BF4A-23C32321865F}" srcOrd="2" destOrd="0" presId="urn:microsoft.com/office/officeart/2005/8/layout/hList7"/>
    <dgm:cxn modelId="{920B84C9-070F-4811-8783-BE93FCA0E508}" type="presParOf" srcId="{ED2D061D-C25E-4C1E-A9F0-3AA29ECA2585}" destId="{15B9A7FA-BBCD-4E56-8716-EF407E7CCB8D}" srcOrd="3" destOrd="0" presId="urn:microsoft.com/office/officeart/2005/8/layout/hList7"/>
    <dgm:cxn modelId="{6B3994E2-A99A-48FA-885D-1F5CE97C0440}" type="presParOf" srcId="{23BF62EA-5BC9-44E4-9BCC-E6EAE5E387DB}" destId="{FE808F11-9A0E-45EA-9DFD-D46AD9E7A0BE}" srcOrd="3" destOrd="0" presId="urn:microsoft.com/office/officeart/2005/8/layout/hList7"/>
    <dgm:cxn modelId="{BB828255-9E58-403A-9D40-A1C71E1593C0}" type="presParOf" srcId="{23BF62EA-5BC9-44E4-9BCC-E6EAE5E387DB}" destId="{ADB77904-BA4F-4DCA-B2E1-2EC23236C920}" srcOrd="4" destOrd="0" presId="urn:microsoft.com/office/officeart/2005/8/layout/hList7"/>
    <dgm:cxn modelId="{1D1EF468-12ED-46EA-9392-FA1248048AE2}" type="presParOf" srcId="{ADB77904-BA4F-4DCA-B2E1-2EC23236C920}" destId="{747E952F-8687-47CD-B61E-93C3FE2D68FA}" srcOrd="0" destOrd="0" presId="urn:microsoft.com/office/officeart/2005/8/layout/hList7"/>
    <dgm:cxn modelId="{08DC0DB5-36AA-440C-8249-E38D7955C075}" type="presParOf" srcId="{ADB77904-BA4F-4DCA-B2E1-2EC23236C920}" destId="{0CD3596B-DCF2-4051-A0A5-CD76E6ADB89E}" srcOrd="1" destOrd="0" presId="urn:microsoft.com/office/officeart/2005/8/layout/hList7"/>
    <dgm:cxn modelId="{5D562152-B48F-4516-8554-3EB7D659182F}" type="presParOf" srcId="{ADB77904-BA4F-4DCA-B2E1-2EC23236C920}" destId="{09CE67A0-411D-4634-BA2B-880142FA9414}" srcOrd="2" destOrd="0" presId="urn:microsoft.com/office/officeart/2005/8/layout/hList7"/>
    <dgm:cxn modelId="{DC7ADF1F-CCCA-4053-A6AA-B576446B9D1B}" type="presParOf" srcId="{ADB77904-BA4F-4DCA-B2E1-2EC23236C920}" destId="{12D2270A-6B4B-40E0-84EC-C05CCA1F4762}" srcOrd="3" destOrd="0" presId="urn:microsoft.com/office/officeart/2005/8/layout/hList7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9353C44-54DA-44B2-94D2-BCEE6CBF6F7B}">
      <dsp:nvSpPr>
        <dsp:cNvPr id="0" name=""/>
        <dsp:cNvSpPr/>
      </dsp:nvSpPr>
      <dsp:spPr>
        <a:xfrm>
          <a:off x="-5116967" y="-783865"/>
          <a:ext cx="6093694" cy="6093694"/>
        </a:xfrm>
        <a:prstGeom prst="blockArc">
          <a:avLst>
            <a:gd name="adj1" fmla="val 18900000"/>
            <a:gd name="adj2" fmla="val 2700000"/>
            <a:gd name="adj3" fmla="val 354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BFCDF89-F615-43FA-94DE-49C0C9B43D29}">
      <dsp:nvSpPr>
        <dsp:cNvPr id="0" name=""/>
        <dsp:cNvSpPr/>
      </dsp:nvSpPr>
      <dsp:spPr>
        <a:xfrm>
          <a:off x="628203" y="452596"/>
          <a:ext cx="7538938" cy="905192"/>
        </a:xfrm>
        <a:prstGeom prst="rect">
          <a:avLst/>
        </a:prstGeom>
        <a:solidFill>
          <a:srgbClr val="7030A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18497" tIns="81280" rIns="81280" bIns="81280" numCol="1" spcCol="1270" anchor="ctr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GT" sz="3200" kern="1200" dirty="0" smtClean="0"/>
            <a:t>Intervención física en frontera</a:t>
          </a:r>
          <a:endParaRPr lang="es-GT" sz="3200" kern="1200" dirty="0"/>
        </a:p>
      </dsp:txBody>
      <dsp:txXfrm>
        <a:off x="628203" y="452596"/>
        <a:ext cx="7538938" cy="905192"/>
      </dsp:txXfrm>
    </dsp:sp>
    <dsp:sp modelId="{145FFA15-F445-4D53-A945-247C364E1795}">
      <dsp:nvSpPr>
        <dsp:cNvPr id="0" name=""/>
        <dsp:cNvSpPr/>
      </dsp:nvSpPr>
      <dsp:spPr>
        <a:xfrm>
          <a:off x="62458" y="339447"/>
          <a:ext cx="1131490" cy="113149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D37202D-9CEA-4E3D-8D27-914F7AF0DC5E}">
      <dsp:nvSpPr>
        <dsp:cNvPr id="0" name=""/>
        <dsp:cNvSpPr/>
      </dsp:nvSpPr>
      <dsp:spPr>
        <a:xfrm>
          <a:off x="957241" y="1810385"/>
          <a:ext cx="7209900" cy="905192"/>
        </a:xfrm>
        <a:prstGeom prst="rect">
          <a:avLst/>
        </a:prstGeom>
        <a:solidFill>
          <a:srgbClr val="92D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18497" tIns="81280" rIns="81280" bIns="81280" numCol="1" spcCol="1270" anchor="ctr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GT" sz="3200" kern="1200" dirty="0" smtClean="0"/>
            <a:t>Riesgo fiscal y parafiscal</a:t>
          </a:r>
          <a:endParaRPr lang="es-GT" sz="3200" kern="1200" dirty="0"/>
        </a:p>
      </dsp:txBody>
      <dsp:txXfrm>
        <a:off x="957241" y="1810385"/>
        <a:ext cx="7209900" cy="905192"/>
      </dsp:txXfrm>
    </dsp:sp>
    <dsp:sp modelId="{F5A8E9CA-DF01-49F8-B3FE-A56802FFE693}">
      <dsp:nvSpPr>
        <dsp:cNvPr id="0" name=""/>
        <dsp:cNvSpPr/>
      </dsp:nvSpPr>
      <dsp:spPr>
        <a:xfrm>
          <a:off x="391495" y="1697236"/>
          <a:ext cx="1131490" cy="113149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4C1C5E7-0175-4D75-A0A6-35DC55A292F7}">
      <dsp:nvSpPr>
        <dsp:cNvPr id="0" name=""/>
        <dsp:cNvSpPr/>
      </dsp:nvSpPr>
      <dsp:spPr>
        <a:xfrm>
          <a:off x="628203" y="3168174"/>
          <a:ext cx="7538938" cy="905192"/>
        </a:xfrm>
        <a:prstGeom prst="rect">
          <a:avLst/>
        </a:prstGeom>
        <a:solidFill>
          <a:srgbClr val="00B0F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18497" tIns="81280" rIns="81280" bIns="81280" numCol="1" spcCol="1270" anchor="ctr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GT" sz="3200" kern="1200" dirty="0" smtClean="0"/>
            <a:t>Tiempos y costos operativos en frontera</a:t>
          </a:r>
          <a:endParaRPr lang="es-GT" sz="3200" kern="1200" dirty="0"/>
        </a:p>
      </dsp:txBody>
      <dsp:txXfrm>
        <a:off x="628203" y="3168174"/>
        <a:ext cx="7538938" cy="905192"/>
      </dsp:txXfrm>
    </dsp:sp>
    <dsp:sp modelId="{FF47F998-E9F0-47F6-878C-F75788E844A9}">
      <dsp:nvSpPr>
        <dsp:cNvPr id="0" name=""/>
        <dsp:cNvSpPr/>
      </dsp:nvSpPr>
      <dsp:spPr>
        <a:xfrm>
          <a:off x="62458" y="3055025"/>
          <a:ext cx="1131490" cy="113149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1219DB8-BC03-4242-A716-1A07CCA483CA}">
      <dsp:nvSpPr>
        <dsp:cNvPr id="0" name=""/>
        <dsp:cNvSpPr/>
      </dsp:nvSpPr>
      <dsp:spPr>
        <a:xfrm>
          <a:off x="284770" y="0"/>
          <a:ext cx="7660059" cy="4787537"/>
        </a:xfrm>
        <a:prstGeom prst="swooshArrow">
          <a:avLst>
            <a:gd name="adj1" fmla="val 25000"/>
            <a:gd name="adj2" fmla="val 25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solidFill>
            <a:srgbClr val="002060"/>
          </a:solidFill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9202F0C-92B4-42E1-9ADB-C9BE6E2BC355}">
      <dsp:nvSpPr>
        <dsp:cNvPr id="0" name=""/>
        <dsp:cNvSpPr/>
      </dsp:nvSpPr>
      <dsp:spPr>
        <a:xfrm>
          <a:off x="1257597" y="3304358"/>
          <a:ext cx="199161" cy="19916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355B6A3-3ED4-493D-A774-0FEFEDE9081A}">
      <dsp:nvSpPr>
        <dsp:cNvPr id="0" name=""/>
        <dsp:cNvSpPr/>
      </dsp:nvSpPr>
      <dsp:spPr>
        <a:xfrm>
          <a:off x="873856" y="3572696"/>
          <a:ext cx="1784793" cy="99383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5532" tIns="0" rIns="0" bIns="0" numCol="1" spcCol="1270" anchor="t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GT" sz="2100" kern="1200" dirty="0" smtClean="0"/>
            <a:t>2008 </a:t>
          </a:r>
        </a:p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GT" sz="2100" kern="1200" dirty="0" smtClean="0"/>
            <a:t>El Salvador y Honduras</a:t>
          </a:r>
          <a:endParaRPr lang="es-GT" sz="2100" kern="1200" dirty="0"/>
        </a:p>
      </dsp:txBody>
      <dsp:txXfrm>
        <a:off x="873856" y="3572696"/>
        <a:ext cx="1784793" cy="993838"/>
      </dsp:txXfrm>
    </dsp:sp>
    <dsp:sp modelId="{2FD9D14A-0180-4FC6-A017-707D205F9175}">
      <dsp:nvSpPr>
        <dsp:cNvPr id="0" name=""/>
        <dsp:cNvSpPr/>
      </dsp:nvSpPr>
      <dsp:spPr>
        <a:xfrm>
          <a:off x="3015581" y="2003105"/>
          <a:ext cx="360022" cy="36002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B1C3E04-909A-4EC4-8C61-7E2C1AD0BFE4}">
      <dsp:nvSpPr>
        <dsp:cNvPr id="0" name=""/>
        <dsp:cNvSpPr/>
      </dsp:nvSpPr>
      <dsp:spPr>
        <a:xfrm>
          <a:off x="2638691" y="2352938"/>
          <a:ext cx="2534198" cy="119363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769" tIns="0" rIns="0" bIns="0" numCol="1" spcCol="1270" anchor="t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GT" sz="2400" kern="1200" dirty="0" smtClean="0"/>
            <a:t>2012- Centroamérica y México</a:t>
          </a:r>
        </a:p>
      </dsp:txBody>
      <dsp:txXfrm>
        <a:off x="2638691" y="2352938"/>
        <a:ext cx="2534198" cy="1193631"/>
      </dsp:txXfrm>
    </dsp:sp>
    <dsp:sp modelId="{76F895E4-3FA7-4D64-AA25-C3650CF0655E}">
      <dsp:nvSpPr>
        <dsp:cNvPr id="0" name=""/>
        <dsp:cNvSpPr/>
      </dsp:nvSpPr>
      <dsp:spPr>
        <a:xfrm>
          <a:off x="5129757" y="1211246"/>
          <a:ext cx="497903" cy="49790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8182F05-269D-46C8-A45F-816DE8EF165C}">
      <dsp:nvSpPr>
        <dsp:cNvPr id="0" name=""/>
        <dsp:cNvSpPr/>
      </dsp:nvSpPr>
      <dsp:spPr>
        <a:xfrm>
          <a:off x="4888753" y="1473258"/>
          <a:ext cx="3236344" cy="170755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3829" tIns="0" rIns="0" bIns="0" numCol="1" spcCol="1270" anchor="t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GT" sz="2400" kern="1200" dirty="0" smtClean="0"/>
            <a:t>2014. TIM MULTIMODAL de México a Colombia</a:t>
          </a:r>
          <a:endParaRPr lang="es-GT" sz="2400" kern="1200" dirty="0"/>
        </a:p>
      </dsp:txBody>
      <dsp:txXfrm>
        <a:off x="4888753" y="1473258"/>
        <a:ext cx="3236344" cy="1707556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3E0C8A5-E111-4430-A762-98020B9C72D1}">
      <dsp:nvSpPr>
        <dsp:cNvPr id="0" name=""/>
        <dsp:cNvSpPr/>
      </dsp:nvSpPr>
      <dsp:spPr>
        <a:xfrm>
          <a:off x="0" y="896637"/>
          <a:ext cx="8229600" cy="554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070D9CA-CF00-4E7F-8CA4-E6D605374A24}">
      <dsp:nvSpPr>
        <dsp:cNvPr id="0" name=""/>
        <dsp:cNvSpPr/>
      </dsp:nvSpPr>
      <dsp:spPr>
        <a:xfrm>
          <a:off x="381001" y="109717"/>
          <a:ext cx="5760720" cy="1163971"/>
        </a:xfrm>
        <a:prstGeom prst="roundRect">
          <a:avLst/>
        </a:prstGeom>
        <a:solidFill>
          <a:srgbClr val="00B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GT" sz="2800" kern="1200" dirty="0" smtClean="0"/>
            <a:t>Impulsar el intercambio comercial , la Competitividad  y la integración regional</a:t>
          </a:r>
          <a:endParaRPr lang="es-GT" sz="2800" kern="1200" dirty="0"/>
        </a:p>
      </dsp:txBody>
      <dsp:txXfrm>
        <a:off x="437821" y="166537"/>
        <a:ext cx="5647080" cy="1050331"/>
      </dsp:txXfrm>
    </dsp:sp>
    <dsp:sp modelId="{2B0D5C28-86C0-4700-8BEE-EC46BDB8081C}">
      <dsp:nvSpPr>
        <dsp:cNvPr id="0" name=""/>
        <dsp:cNvSpPr/>
      </dsp:nvSpPr>
      <dsp:spPr>
        <a:xfrm>
          <a:off x="0" y="2202392"/>
          <a:ext cx="8229600" cy="554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EB2DCC4-6842-4381-A593-3DF03785BADE}">
      <dsp:nvSpPr>
        <dsp:cNvPr id="0" name=""/>
        <dsp:cNvSpPr/>
      </dsp:nvSpPr>
      <dsp:spPr>
        <a:xfrm>
          <a:off x="411480" y="1569837"/>
          <a:ext cx="5760720" cy="957274"/>
        </a:xfrm>
        <a:prstGeom prst="roundRect">
          <a:avLst/>
        </a:prstGeom>
        <a:solidFill>
          <a:srgbClr val="0070C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GT" sz="2800" kern="1200" dirty="0" smtClean="0"/>
            <a:t>Reforzar los instrumentos de control fiscal, parafiscal y seguridad</a:t>
          </a:r>
          <a:endParaRPr lang="es-GT" sz="2800" kern="1200" dirty="0"/>
        </a:p>
      </dsp:txBody>
      <dsp:txXfrm>
        <a:off x="458210" y="1616567"/>
        <a:ext cx="5667260" cy="863814"/>
      </dsp:txXfrm>
    </dsp:sp>
    <dsp:sp modelId="{AB1C69E0-9C47-4AB4-A06D-D49FD45C7882}">
      <dsp:nvSpPr>
        <dsp:cNvPr id="0" name=""/>
        <dsp:cNvSpPr/>
      </dsp:nvSpPr>
      <dsp:spPr>
        <a:xfrm>
          <a:off x="0" y="3914176"/>
          <a:ext cx="8229600" cy="554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E3347AD-0DAC-4E56-AA5B-634B1F853EB4}">
      <dsp:nvSpPr>
        <dsp:cNvPr id="0" name=""/>
        <dsp:cNvSpPr/>
      </dsp:nvSpPr>
      <dsp:spPr>
        <a:xfrm>
          <a:off x="411480" y="2875592"/>
          <a:ext cx="5760720" cy="1363304"/>
        </a:xfrm>
        <a:prstGeom prst="roundRect">
          <a:avLst/>
        </a:prstGeom>
        <a:solidFill>
          <a:srgbClr val="7030A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GT" sz="2800" kern="1200" dirty="0" smtClean="0"/>
            <a:t>Promover la libre circulación de mercancías en la Región.</a:t>
          </a:r>
          <a:endParaRPr lang="es-GT" sz="2800" kern="1200" dirty="0"/>
        </a:p>
      </dsp:txBody>
      <dsp:txXfrm>
        <a:off x="478031" y="2942143"/>
        <a:ext cx="5627618" cy="1230202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C3860E0-CF86-4B50-89ED-9CD143346868}">
      <dsp:nvSpPr>
        <dsp:cNvPr id="0" name=""/>
        <dsp:cNvSpPr/>
      </dsp:nvSpPr>
      <dsp:spPr>
        <a:xfrm>
          <a:off x="1626" y="0"/>
          <a:ext cx="2530399" cy="491236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GT" sz="2400" kern="1200" dirty="0" smtClean="0">
              <a:solidFill>
                <a:srgbClr val="7030A0"/>
              </a:solidFill>
            </a:rPr>
            <a:t>DECLARACIÓN ÚNICA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GT" sz="2400" kern="1200" dirty="0" smtClean="0">
              <a:solidFill>
                <a:srgbClr val="7030A0"/>
              </a:solidFill>
            </a:rPr>
            <a:t>TIM</a:t>
          </a:r>
          <a:endParaRPr lang="es-GT" sz="2400" kern="1200" dirty="0">
            <a:solidFill>
              <a:srgbClr val="7030A0"/>
            </a:solidFill>
          </a:endParaRPr>
        </a:p>
      </dsp:txBody>
      <dsp:txXfrm>
        <a:off x="1626" y="1964944"/>
        <a:ext cx="2530399" cy="1964944"/>
      </dsp:txXfrm>
    </dsp:sp>
    <dsp:sp modelId="{6A0ACEEC-1A48-4CAA-8421-91C30A81416C}">
      <dsp:nvSpPr>
        <dsp:cNvPr id="0" name=""/>
        <dsp:cNvSpPr/>
      </dsp:nvSpPr>
      <dsp:spPr>
        <a:xfrm>
          <a:off x="566484" y="418736"/>
          <a:ext cx="1635815" cy="1753594"/>
        </a:xfrm>
        <a:prstGeom prst="ellipse">
          <a:avLst/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B4A7ECF-C6AA-42EF-BA17-E047022A00A3}">
      <dsp:nvSpPr>
        <dsp:cNvPr id="0" name=""/>
        <dsp:cNvSpPr/>
      </dsp:nvSpPr>
      <dsp:spPr>
        <a:xfrm>
          <a:off x="2555684" y="0"/>
          <a:ext cx="2530399" cy="491236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GT" sz="2400" kern="1200" dirty="0" smtClean="0">
              <a:solidFill>
                <a:srgbClr val="7030A0"/>
              </a:solidFill>
            </a:rPr>
            <a:t>PROCEDIMIENTO ÚNICO </a:t>
          </a:r>
          <a:endParaRPr lang="es-GT" sz="2400" kern="1200" dirty="0">
            <a:solidFill>
              <a:srgbClr val="7030A0"/>
            </a:solidFill>
          </a:endParaRPr>
        </a:p>
      </dsp:txBody>
      <dsp:txXfrm>
        <a:off x="2555684" y="1964944"/>
        <a:ext cx="2530399" cy="1964944"/>
      </dsp:txXfrm>
    </dsp:sp>
    <dsp:sp modelId="{15B9A7FA-BBCD-4E56-8716-EF407E7CCB8D}">
      <dsp:nvSpPr>
        <dsp:cNvPr id="0" name=""/>
        <dsp:cNvSpPr/>
      </dsp:nvSpPr>
      <dsp:spPr>
        <a:xfrm>
          <a:off x="3055229" y="294741"/>
          <a:ext cx="1635815" cy="1635815"/>
        </a:xfrm>
        <a:prstGeom prst="ellipse">
          <a:avLst/>
        </a:prstGeom>
        <a:blipFill rotWithShape="1">
          <a:blip xmlns:r="http://schemas.openxmlformats.org/officeDocument/2006/relationships" r:embed="rId2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47E952F-8687-47CD-B61E-93C3FE2D68FA}">
      <dsp:nvSpPr>
        <dsp:cNvPr id="0" name=""/>
        <dsp:cNvSpPr/>
      </dsp:nvSpPr>
      <dsp:spPr>
        <a:xfrm>
          <a:off x="5214248" y="0"/>
          <a:ext cx="2530399" cy="491236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GT" sz="2400" kern="1200" dirty="0" smtClean="0">
              <a:solidFill>
                <a:srgbClr val="7030A0"/>
              </a:solidFill>
            </a:rPr>
            <a:t>Procedimiento 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GT" sz="2400" kern="1200" dirty="0" smtClean="0">
              <a:solidFill>
                <a:srgbClr val="7030A0"/>
              </a:solidFill>
            </a:rPr>
            <a:t>Informatizado</a:t>
          </a:r>
          <a:endParaRPr lang="es-GT" sz="2400" kern="1200" dirty="0">
            <a:solidFill>
              <a:srgbClr val="7030A0"/>
            </a:solidFill>
          </a:endParaRPr>
        </a:p>
      </dsp:txBody>
      <dsp:txXfrm>
        <a:off x="5214248" y="1964944"/>
        <a:ext cx="2530399" cy="1964944"/>
      </dsp:txXfrm>
    </dsp:sp>
    <dsp:sp modelId="{12D2270A-6B4B-40E0-84EC-C05CCA1F4762}">
      <dsp:nvSpPr>
        <dsp:cNvPr id="0" name=""/>
        <dsp:cNvSpPr/>
      </dsp:nvSpPr>
      <dsp:spPr>
        <a:xfrm>
          <a:off x="5661540" y="294741"/>
          <a:ext cx="1635815" cy="1635815"/>
        </a:xfrm>
        <a:prstGeom prst="ellipse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B1000B8-0C51-4F72-BCB4-480588F0746F}">
      <dsp:nvSpPr>
        <dsp:cNvPr id="0" name=""/>
        <dsp:cNvSpPr/>
      </dsp:nvSpPr>
      <dsp:spPr>
        <a:xfrm>
          <a:off x="309850" y="3929888"/>
          <a:ext cx="7126572" cy="736854"/>
        </a:xfrm>
        <a:prstGeom prst="leftRightArrow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arrow2">
  <dgm:title val=""/>
  <dgm:desc val=""/>
  <dgm:catLst>
    <dgm:cat type="process" pri="2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arrowDiagram">
    <dgm:varLst>
      <dgm:chMax val="5"/>
      <dgm:dir/>
      <dgm:resizeHandles val="exact"/>
    </dgm:varLst>
    <dgm:alg type="composite">
      <dgm:param type="ar" val="1.6"/>
    </dgm:alg>
    <dgm:shape xmlns:r="http://schemas.openxmlformats.org/officeDocument/2006/relationships" r:blip="">
      <dgm:adjLst/>
    </dgm:shape>
    <dgm:presOf/>
    <dgm:constrLst>
      <dgm:constr type="l" for="ch" forName="arrow"/>
      <dgm:constr type="t" for="ch" forName="arrow"/>
      <dgm:constr type="w" for="ch" forName="arrow" refType="w"/>
      <dgm:constr type="h" for="ch" forName="arrow" refType="h"/>
      <dgm:constr type="ctrX" for="ch" forName="arrowDiagram1" refType="w" fact="0.5"/>
      <dgm:constr type="ctrY" for="ch" forName="arrowDiagram1" refType="h" fact="0.5"/>
      <dgm:constr type="w" for="ch" forName="arrowDiagram1" refType="w"/>
      <dgm:constr type="h" for="ch" forName="arrowDiagram1" refType="h"/>
      <dgm:constr type="ctrX" for="ch" forName="arrowDiagram2" refType="w" fact="0.5"/>
      <dgm:constr type="ctrY" for="ch" forName="arrowDiagram2" refType="h" fact="0.5"/>
      <dgm:constr type="w" for="ch" forName="arrowDiagram2" refType="w"/>
      <dgm:constr type="h" for="ch" forName="arrowDiagram2" refType="h"/>
      <dgm:constr type="ctrX" for="ch" forName="arrowDiagram3" refType="w" fact="0.5"/>
      <dgm:constr type="ctrY" for="ch" forName="arrowDiagram3" refType="h" fact="0.5"/>
      <dgm:constr type="w" for="ch" forName="arrowDiagram3" refType="w"/>
      <dgm:constr type="h" for="ch" forName="arrowDiagram3" refType="h"/>
      <dgm:constr type="ctrX" for="ch" forName="arrowDiagram4" refType="w" fact="0.5"/>
      <dgm:constr type="ctrY" for="ch" forName="arrowDiagram4" refType="h" fact="0.5"/>
      <dgm:constr type="w" for="ch" forName="arrowDiagram4" refType="w"/>
      <dgm:constr type="h" for="ch" forName="arrowDiagram4" refType="h"/>
      <dgm:constr type="ctrX" for="ch" forName="arrowDiagram5" refType="w" fact="0.5"/>
      <dgm:constr type="ctrY" for="ch" forName="arrowDiagram5" refType="h" fact="0.5"/>
      <dgm:constr type="w" for="ch" forName="arrowDiagram5" refType="w"/>
      <dgm:constr type="h" for="ch" forName="arrowDiagram5" refType="h"/>
    </dgm:constrLst>
    <dgm:ruleLst/>
    <dgm:choose name="Name0">
      <dgm:if name="Name1" axis="ch" ptType="node" func="cnt" op="gte" val="1">
        <dgm:layoutNode name="arrow" styleLbl="bgShp">
          <dgm:alg type="sp"/>
          <dgm:shape xmlns:r="http://schemas.openxmlformats.org/officeDocument/2006/relationships" type="swooshArrow" r:blip="">
            <dgm:adjLst>
              <dgm:adj idx="2" val="0.25"/>
            </dgm:adjLst>
          </dgm:shape>
          <dgm:presOf/>
          <dgm:constrLst/>
          <dgm:ruleLst/>
        </dgm:layoutNode>
        <dgm:choose name="Name2">
          <dgm:if name="Name3" axis="ch" ptType="node" func="cnt" op="lt" val="1"/>
          <dgm:if name="Name4" axis="ch" ptType="node" func="cnt" op="equ" val="1">
            <dgm:layoutNode name="arrowDiagram1">
              <dgm:varLst>
                <dgm:bulletEnabled val="1"/>
              </dgm:varLst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ctrX" for="ch" forName="bullet1" refType="w" fact="0.8"/>
                <dgm:constr type="ctrY" for="ch" forName="bullet1" refType="h" fact="0.262"/>
                <dgm:constr type="w" for="ch" forName="bullet1" refType="w" fact="0.074"/>
                <dgm:constr type="h" for="ch" forName="bullet1" refType="w" refFor="ch" refForName="bullet1"/>
                <dgm:constr type="r" for="ch" forName="textBox1" refType="ctrX" refFor="ch" refForName="bullet1"/>
                <dgm:constr type="t" for="ch" forName="textBox1" refType="ctrY" refFor="ch" refForName="bullet1"/>
                <dgm:constr type="w" for="ch" forName="textBox1" refType="w" fact="0.4"/>
                <dgm:constr type="h" for="ch" forName="textBox1" refType="h" fact="0.738"/>
                <dgm:constr type="userA" refType="h" refFor="ch" refForName="bullet1" fact="0.53"/>
                <dgm:constr type="rMarg" for="ch" forName="textBox1" refType="userA" fact="2.834"/>
                <dgm:constr type="primFontSz" for="ch" ptType="node" op="equ" val="65"/>
              </dgm:constrLst>
              <dgm:ruleLst/>
              <dgm:forEach name="Name5" axis="ch" ptType="node" cnt="1">
                <dgm:layoutNode name="bullet1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1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r"/>
                    <dgm:param type="parTxRTLAlign" val="r"/>
                  </dgm:alg>
                  <dgm:shape xmlns:r="http://schemas.openxmlformats.org/officeDocument/2006/relationships" type="round2DiagRect" r:blip="">
                    <dgm:adjLst/>
                  </dgm:shape>
                  <dgm:presOf axis="desOrSelf" ptType="node"/>
                  <dgm:constrLst>
                    <dgm:constr type="lMarg"/>
                    <dgm:constr type="tMarg"/>
                    <dgm:constr type="bMarg"/>
                  </dgm:constrLst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6" axis="ch" ptType="node" func="cnt" op="equ" val="2">
            <dgm:layoutNode name="arrowDiagram2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7">
                <dgm:if name="Name8" func="var" arg="dir" op="equ" val="norm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l" for="ch" forName="textBox2a" refType="ctrX" refFor="ch" refForName="bullet2a"/>
                    <dgm:constr type="t" for="ch" forName="textBox2a" refType="ctrY" refFor="ch" refForName="bullet2a"/>
                    <dgm:constr type="w" for="ch" forName="textBox2a" refType="w" fact="0.325"/>
                    <dgm:constr type="h" for="ch" forName="textBox2a" refType="h" fact="0.427"/>
                    <dgm:constr type="userA" refType="h" refFor="ch" refForName="bullet2a" fact="0.53"/>
                    <dgm:constr type="l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l" for="ch" forName="textBox2b" refType="ctrX" refFor="ch" refForName="bullet2b"/>
                    <dgm:constr type="t" for="ch" forName="textBox2b" refType="ctrY" refFor="ch" refForName="bullet2b"/>
                    <dgm:constr type="w" for="ch" forName="textBox2b" refType="w" fact="0.325"/>
                    <dgm:constr type="h" for="ch" forName="textBox2b" refType="h" fact="0.662"/>
                    <dgm:constr type="userB" refType="h" refFor="ch" refForName="bullet2b" fact="0.53"/>
                    <dgm:constr type="lMarg" for="ch" forName="textBox2b" refType="userB" fact="2.834"/>
                    <dgm:constr type="primFontSz" for="ch" ptType="node" op="equ" val="65"/>
                  </dgm:constrLst>
                </dgm:if>
                <dgm:else name="Name9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r" for="ch" forName="textBox2a" refType="ctrX" refFor="ch" refForName="bullet2a"/>
                    <dgm:constr type="b" for="ch" forName="textBox2a" refType="ctrY" refFor="ch" refForName="bullet2a"/>
                    <dgm:constr type="w" for="ch" forName="textBox2a" refType="w" fact="0.25"/>
                    <dgm:constr type="h" for="ch" forName="textBox2a" refType="h" fact="0.573"/>
                    <dgm:constr type="userA" refType="h" refFor="ch" refForName="bullet2a" fact="0.53"/>
                    <dgm:constr type="r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r" for="ch" forName="textBox2b" refType="ctrX" refFor="ch" refForName="bullet2b"/>
                    <dgm:constr type="b" for="ch" forName="textBox2b" refType="ctrY" refFor="ch" refForName="bullet2b"/>
                    <dgm:constr type="w" for="ch" forName="textBox2b" refType="w" fact="0.28"/>
                    <dgm:constr type="h" for="ch" forName="textBox2b" refType="h" fact="0.338"/>
                    <dgm:constr type="userB" refType="h" refFor="ch" refForName="bullet2b" fact="0.53"/>
                    <dgm:constr type="rMarg" for="ch" forName="textBox2b" refType="userB" fact="2.834"/>
                    <dgm:constr type="primFontSz" for="ch" ptType="node" op="equ" val="65"/>
                  </dgm:constrLst>
                </dgm:else>
              </dgm:choose>
              <dgm:ruleLst/>
              <dgm:forEach name="Name10" axis="ch" ptType="node" cnt="1">
                <dgm:layoutNode name="bullet2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a" styleLbl="revTx">
                  <dgm:varLst>
                    <dgm:bulletEnabled val="1"/>
                  </dgm:varLst>
                  <dgm:choose name="Name11">
                    <dgm:if name="Name12" func="var" arg="dir" op="equ" val="norm">
                      <dgm:choose name="Name13">
                        <dgm:if name="Name1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6">
                      <dgm:choose name="Name17">
                        <dgm:if name="Name1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">
                    <dgm:if name="Name2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23" axis="ch" ptType="node" st="2" cnt="1">
                <dgm:layoutNode name="bullet2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b" styleLbl="revTx">
                  <dgm:varLst>
                    <dgm:bulletEnabled val="1"/>
                  </dgm:varLst>
                  <dgm:choose name="Name24">
                    <dgm:if name="Name25" func="var" arg="dir" op="equ" val="norm">
                      <dgm:choose name="Name26">
                        <dgm:if name="Name2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2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29">
                      <dgm:choose name="Name30">
                        <dgm:if name="Name3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3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33">
                    <dgm:if name="Name3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3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36" axis="ch" ptType="node" func="cnt" op="equ" val="3">
            <dgm:layoutNode name="arrowDiagram3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37">
                <dgm:if name="Name38" func="var" arg="dir" op="equ" val="norm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l" for="ch" forName="textBox3a" refType="ctrX" refFor="ch" refForName="bullet3a"/>
                    <dgm:constr type="t" for="ch" forName="textBox3a" refType="ctrY" refFor="ch" refForName="bullet3a"/>
                    <dgm:constr type="w" for="ch" forName="textBox3a" refType="w" fact="0.233"/>
                    <dgm:constr type="h" for="ch" forName="textBox3a" refType="h" fact="0.289"/>
                    <dgm:constr type="userA" refType="h" refFor="ch" refForName="bullet3a" fact="0.53"/>
                    <dgm:constr type="l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l" for="ch" forName="textBox3b" refType="ctrX" refFor="ch" refForName="bullet3b"/>
                    <dgm:constr type="t" for="ch" forName="textBox3b" refType="ctrY" refFor="ch" refForName="bullet3b"/>
                    <dgm:constr type="w" for="ch" forName="textBox3b" refType="w" fact="0.24"/>
                    <dgm:constr type="h" for="ch" forName="textBox3b" refType="h" fact="0.544"/>
                    <dgm:constr type="userB" refType="h" refFor="ch" refForName="bullet3b" fact="0.53"/>
                    <dgm:constr type="l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l" for="ch" forName="textBox3c" refType="ctrX" refFor="ch" refForName="bullet3c"/>
                    <dgm:constr type="t" for="ch" forName="textBox3c" refType="ctrY" refFor="ch" refForName="bullet3c"/>
                    <dgm:constr type="w" for="ch" forName="textBox3c" refType="w" fact="0.24"/>
                    <dgm:constr type="h" for="ch" forName="textBox3c" refType="h" fact="0.695"/>
                    <dgm:constr type="userC" refType="h" refFor="ch" refForName="bullet3c" fact="0.53"/>
                    <dgm:constr type="lMarg" for="ch" forName="textBox3c" refType="userC" fact="2.834"/>
                    <dgm:constr type="primFontSz" for="ch" ptType="node" op="equ" val="65"/>
                  </dgm:constrLst>
                </dgm:if>
                <dgm:else name="Name39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r" for="ch" forName="textBox3a" refType="ctrX" refFor="ch" refForName="bullet3a"/>
                    <dgm:constr type="b" for="ch" forName="textBox3a" refType="ctrY" refFor="ch" refForName="bullet3a"/>
                    <dgm:constr type="w" for="ch" forName="textBox3a" refType="w" fact="0.14"/>
                    <dgm:constr type="h" for="ch" forName="textBox3a" refType="h" fact="0.711"/>
                    <dgm:constr type="userA" refType="h" refFor="ch" refForName="bullet3a" fact="0.53"/>
                    <dgm:constr type="r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r" for="ch" forName="textBox3b" refType="ctrX" refFor="ch" refForName="bullet3b"/>
                    <dgm:constr type="b" for="ch" forName="textBox3b" refType="ctrY" refFor="ch" refForName="bullet3b"/>
                    <dgm:constr type="w" for="ch" forName="textBox3b" refType="w" fact="0.24"/>
                    <dgm:constr type="h" for="ch" forName="textBox3b" refType="h" fact="0.456"/>
                    <dgm:constr type="userB" refType="h" refFor="ch" refForName="bullet3b" fact="0.53"/>
                    <dgm:constr type="r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r" for="ch" forName="textBox3c" refType="ctrX" refFor="ch" refForName="bullet3c"/>
                    <dgm:constr type="b" for="ch" forName="textBox3c" refType="ctrY" refFor="ch" refForName="bullet3c"/>
                    <dgm:constr type="w" for="ch" forName="textBox3c" refType="w" fact="0.24"/>
                    <dgm:constr type="h" for="ch" forName="textBox3c" refType="h" fact="0.305"/>
                    <dgm:constr type="userC" refType="h" refFor="ch" refForName="bullet3c" fact="0.53"/>
                    <dgm:constr type="rMarg" for="ch" forName="textBox3c" refType="userC" fact="2.834"/>
                    <dgm:constr type="primFontSz" for="ch" ptType="node" op="equ" val="65"/>
                  </dgm:constrLst>
                </dgm:else>
              </dgm:choose>
              <dgm:ruleLst/>
              <dgm:forEach name="Name40" axis="ch" ptType="node" cnt="1">
                <dgm:layoutNode name="bullet3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a" styleLbl="revTx">
                  <dgm:varLst>
                    <dgm:bulletEnabled val="1"/>
                  </dgm:varLst>
                  <dgm:choose name="Name41">
                    <dgm:if name="Name42" func="var" arg="dir" op="equ" val="norm">
                      <dgm:choose name="Name43">
                        <dgm:if name="Name4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4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46">
                      <dgm:choose name="Name47">
                        <dgm:if name="Name4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4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50">
                    <dgm:if name="Name5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5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53" axis="ch" ptType="node" st="2" cnt="1">
                <dgm:layoutNode name="bullet3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b" styleLbl="revTx">
                  <dgm:varLst>
                    <dgm:bulletEnabled val="1"/>
                  </dgm:varLst>
                  <dgm:choose name="Name54">
                    <dgm:if name="Name55" func="var" arg="dir" op="equ" val="norm">
                      <dgm:choose name="Name56">
                        <dgm:if name="Name5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5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59">
                      <dgm:choose name="Name60">
                        <dgm:if name="Name6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6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63">
                    <dgm:if name="Name6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6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66" axis="ch" ptType="node" st="3" cnt="1">
                <dgm:layoutNode name="bullet3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c" styleLbl="revTx">
                  <dgm:varLst>
                    <dgm:bulletEnabled val="1"/>
                  </dgm:varLst>
                  <dgm:choose name="Name67">
                    <dgm:if name="Name68" func="var" arg="dir" op="equ" val="norm">
                      <dgm:choose name="Name69">
                        <dgm:if name="Name7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7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72">
                      <dgm:choose name="Name73">
                        <dgm:if name="Name7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7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76">
                    <dgm:if name="Name7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7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79" axis="ch" ptType="node" func="cnt" op="equ" val="4">
            <dgm:layoutNode name="arrowDiagram4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80">
                <dgm:if name="Name81" func="var" arg="dir" op="equ" val="norm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l" for="ch" forName="textBox4a" refType="ctrX" refFor="ch" refForName="bullet4a"/>
                    <dgm:constr type="t" for="ch" forName="textBox4a" refType="ctrY" refFor="ch" refForName="bullet4a"/>
                    <dgm:constr type="w" for="ch" forName="textBox4a" refType="w" fact="0.171"/>
                    <dgm:constr type="h" for="ch" forName="textBox4a" refType="h" fact="0.238"/>
                    <dgm:constr type="userA" refType="h" refFor="ch" refForName="bullet4a" fact="0.53"/>
                    <dgm:constr type="l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l" for="ch" forName="textBox4b" refType="ctrX" refFor="ch" refForName="bullet4b"/>
                    <dgm:constr type="t" for="ch" forName="textBox4b" refType="ctrY" refFor="ch" refForName="bullet4b"/>
                    <dgm:constr type="w" for="ch" forName="textBox4b" refType="w" fact="0.21"/>
                    <dgm:constr type="h" for="ch" forName="textBox4b" refType="h" fact="0.457"/>
                    <dgm:constr type="userB" refType="h" refFor="ch" refForName="bullet4b" fact="0.53"/>
                    <dgm:constr type="l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l" for="ch" forName="textBox4c" refType="ctrX" refFor="ch" refForName="bullet4c"/>
                    <dgm:constr type="t" for="ch" forName="textBox4c" refType="ctrY" refFor="ch" refForName="bullet4c"/>
                    <dgm:constr type="w" for="ch" forName="textBox4c" refType="w" fact="0.21"/>
                    <dgm:constr type="h" for="ch" forName="textBox4c" refType="h" fact="0.618"/>
                    <dgm:constr type="userC" refType="h" refFor="ch" refForName="bullet4c" fact="0.53"/>
                    <dgm:constr type="l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l" for="ch" forName="textBox4d" refType="ctrX" refFor="ch" refForName="bullet4d"/>
                    <dgm:constr type="t" for="ch" forName="textBox4d" refType="ctrY" refFor="ch" refForName="bullet4d"/>
                    <dgm:constr type="w" for="ch" forName="textBox4d" refType="w" fact="0.21"/>
                    <dgm:constr type="h" for="ch" forName="textBox4d" refType="h" fact="0.717"/>
                    <dgm:constr type="userD" refType="h" refFor="ch" refForName="bullet4d" fact="0.53"/>
                    <dgm:constr type="lMarg" for="ch" forName="textBox4d" refType="userD" fact="2.834"/>
                    <dgm:constr type="primFontSz" for="ch" ptType="node" op="equ" val="65"/>
                  </dgm:constrLst>
                </dgm:if>
                <dgm:else name="Name82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r" for="ch" forName="textBox4a" refType="ctrX" refFor="ch" refForName="bullet4a"/>
                    <dgm:constr type="b" for="ch" forName="textBox4a" refType="ctrY" refFor="ch" refForName="bullet4a"/>
                    <dgm:constr type="w" for="ch" forName="textBox4a" refType="w" fact="0.11"/>
                    <dgm:constr type="h" for="ch" forName="textBox4a" refType="h" fact="0.762"/>
                    <dgm:constr type="userA" refType="h" refFor="ch" refForName="bullet4a" fact="0.53"/>
                    <dgm:constr type="r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r" for="ch" forName="textBox4b" refType="ctrX" refFor="ch" refForName="bullet4b"/>
                    <dgm:constr type="b" for="ch" forName="textBox4b" refType="ctrY" refFor="ch" refForName="bullet4b"/>
                    <dgm:constr type="w" for="ch" forName="textBox4b" refType="w" fact="0.171"/>
                    <dgm:constr type="h" for="ch" forName="textBox4b" refType="h" fact="0.543"/>
                    <dgm:constr type="userB" refType="h" refFor="ch" refForName="bullet4b" fact="0.53"/>
                    <dgm:constr type="r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r" for="ch" forName="textBox4c" refType="ctrX" refFor="ch" refForName="bullet4c"/>
                    <dgm:constr type="b" for="ch" forName="textBox4c" refType="ctrY" refFor="ch" refForName="bullet4c"/>
                    <dgm:constr type="w" for="ch" forName="textBox4c" refType="w" fact="0.21"/>
                    <dgm:constr type="h" for="ch" forName="textBox4c" refType="h" fact="0.382"/>
                    <dgm:constr type="userC" refType="h" refFor="ch" refForName="bullet4c" fact="0.53"/>
                    <dgm:constr type="r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r" for="ch" forName="textBox4d" refType="ctrX" refFor="ch" refForName="bullet4d"/>
                    <dgm:constr type="b" for="ch" forName="textBox4d" refType="ctrY" refFor="ch" refForName="bullet4d"/>
                    <dgm:constr type="w" for="ch" forName="textBox4d" refType="w" fact="0.21"/>
                    <dgm:constr type="h" for="ch" forName="textBox4d" refType="h" fact="0.283"/>
                    <dgm:constr type="userD" refType="h" refFor="ch" refForName="bullet4d" fact="0.53"/>
                    <dgm:constr type="rMarg" for="ch" forName="textBox4d" refType="userD" fact="2.834"/>
                    <dgm:constr type="primFontSz" for="ch" ptType="node" op="equ" val="65"/>
                  </dgm:constrLst>
                </dgm:else>
              </dgm:choose>
              <dgm:ruleLst/>
              <dgm:forEach name="Name83" axis="ch" ptType="node" cnt="1">
                <dgm:layoutNode name="bullet4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a" styleLbl="revTx">
                  <dgm:varLst>
                    <dgm:bulletEnabled val="1"/>
                  </dgm:varLst>
                  <dgm:choose name="Name84">
                    <dgm:if name="Name85" func="var" arg="dir" op="equ" val="norm">
                      <dgm:choose name="Name86">
                        <dgm:if name="Name8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8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89">
                      <dgm:choose name="Name90">
                        <dgm:if name="Name9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9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93">
                    <dgm:if name="Name9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9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96" axis="ch" ptType="node" st="2" cnt="1">
                <dgm:layoutNode name="bullet4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b" styleLbl="revTx">
                  <dgm:varLst>
                    <dgm:bulletEnabled val="1"/>
                  </dgm:varLst>
                  <dgm:choose name="Name97">
                    <dgm:if name="Name98" func="var" arg="dir" op="equ" val="norm">
                      <dgm:choose name="Name99">
                        <dgm:if name="Name10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0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0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06">
                    <dgm:if name="Name10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0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09" axis="ch" ptType="node" st="3" cnt="1">
                <dgm:layoutNode name="bullet4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c" styleLbl="revTx">
                  <dgm:varLst>
                    <dgm:bulletEnabled val="1"/>
                  </dgm:varLst>
                  <dgm:choose name="Name110">
                    <dgm:if name="Name111" func="var" arg="dir" op="equ" val="norm">
                      <dgm:choose name="Name112">
                        <dgm:if name="Name11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1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15">
                      <dgm:choose name="Name116">
                        <dgm:if name="Name11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1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19">
                    <dgm:if name="Name12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2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22" axis="ch" ptType="node" st="4" cnt="1">
                <dgm:layoutNode name="bullet4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d" styleLbl="revTx">
                  <dgm:varLst>
                    <dgm:bulletEnabled val="1"/>
                  </dgm:varLst>
                  <dgm:choose name="Name123">
                    <dgm:if name="Name124" func="var" arg="dir" op="equ" val="norm">
                      <dgm:choose name="Name125">
                        <dgm:if name="Name12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2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28">
                      <dgm:choose name="Name129">
                        <dgm:if name="Name13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3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32">
                    <dgm:if name="Name13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3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else name="Name135">
            <dgm:layoutNode name="arrowDiagram5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136">
                <dgm:if name="Name137" func="var" arg="dir" op="equ" val="norm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l" for="ch" forName="textBox5a" refType="ctrX" refFor="ch" refForName="bullet5a"/>
                    <dgm:constr type="t" for="ch" forName="textBox5a" refType="ctrY" refFor="ch" refForName="bullet5a"/>
                    <dgm:constr type="w" for="ch" forName="textBox5a" refType="w" fact="0.131"/>
                    <dgm:constr type="h" for="ch" forName="textBox5a" refType="h" fact="0.238"/>
                    <dgm:constr type="userA" refType="h" refFor="ch" refForName="bullet5a" fact="0.53"/>
                    <dgm:constr type="l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l" for="ch" forName="textBox5b" refType="ctrX" refFor="ch" refForName="bullet5b"/>
                    <dgm:constr type="t" for="ch" forName="textBox5b" refType="ctrY" refFor="ch" refForName="bullet5b"/>
                    <dgm:constr type="w" for="ch" forName="textBox5b" refType="w" fact="0.166"/>
                    <dgm:constr type="h" for="ch" forName="textBox5b" refType="h" fact="0.419"/>
                    <dgm:constr type="userB" refType="h" refFor="ch" refForName="bullet5b" fact="0.53"/>
                    <dgm:constr type="l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l" for="ch" forName="textBox5c" refType="ctrX" refFor="ch" refForName="bullet5c"/>
                    <dgm:constr type="t" for="ch" forName="textBox5c" refType="ctrY" refFor="ch" refForName="bullet5c"/>
                    <dgm:constr type="w" for="ch" forName="textBox5c" refType="w" fact="0.193"/>
                    <dgm:constr type="h" for="ch" forName="textBox5c" refType="h" fact="0.562"/>
                    <dgm:constr type="userC" refType="h" refFor="ch" refForName="bullet5c" fact="0.53"/>
                    <dgm:constr type="l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l" for="ch" forName="textBox5d" refType="ctrX" refFor="ch" refForName="bullet5d"/>
                    <dgm:constr type="t" for="ch" forName="textBox5d" refType="ctrY" refFor="ch" refForName="bullet5d"/>
                    <dgm:constr type="w" for="ch" forName="textBox5d" refType="w" fact="0.2"/>
                    <dgm:constr type="h" for="ch" forName="textBox5d" refType="h" fact="0.67"/>
                    <dgm:constr type="userD" refType="h" refFor="ch" refForName="bullet5d" fact="0.53"/>
                    <dgm:constr type="l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l" for="ch" forName="textBox5e" refType="ctrX" refFor="ch" refForName="bullet5e"/>
                    <dgm:constr type="t" for="ch" forName="textBox5e" refType="ctrY" refFor="ch" refForName="bullet5e"/>
                    <dgm:constr type="w" for="ch" forName="textBox5e" refType="w" fact="0.2"/>
                    <dgm:constr type="h" for="ch" forName="textBox5e" refType="h" fact="0.736"/>
                    <dgm:constr type="userE" refType="h" refFor="ch" refForName="bullet5e" fact="0.53"/>
                    <dgm:constr type="lMarg" for="ch" forName="textBox5e" refType="userE" fact="2.834"/>
                    <dgm:constr type="primFontSz" for="ch" ptType="node" op="equ" val="65"/>
                  </dgm:constrLst>
                </dgm:if>
                <dgm:else name="Name138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r" for="ch" forName="textBox5a" refType="ctrX" refFor="ch" refForName="bullet5a"/>
                    <dgm:constr type="b" for="ch" forName="textBox5a" refType="ctrY" refFor="ch" refForName="bullet5a"/>
                    <dgm:constr type="w" for="ch" forName="textBox5a" refType="w" fact="0.11"/>
                    <dgm:constr type="h" for="ch" forName="textBox5a" refType="h" fact="0.762"/>
                    <dgm:constr type="userA" refType="h" refFor="ch" refForName="bullet5a" fact="0.53"/>
                    <dgm:constr type="r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r" for="ch" forName="textBox5b" refType="ctrX" refFor="ch" refForName="bullet5b"/>
                    <dgm:constr type="b" for="ch" forName="textBox5b" refType="ctrY" refFor="ch" refForName="bullet5b"/>
                    <dgm:constr type="w" for="ch" forName="textBox5b" refType="w" fact="0.131"/>
                    <dgm:constr type="h" for="ch" forName="textBox5b" refType="h" fact="0.581"/>
                    <dgm:constr type="userB" refType="h" refFor="ch" refForName="bullet5b" fact="0.53"/>
                    <dgm:constr type="r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r" for="ch" forName="textBox5c" refType="ctrX" refFor="ch" refForName="bullet5c"/>
                    <dgm:constr type="b" for="ch" forName="textBox5c" refType="ctrY" refFor="ch" refForName="bullet5c"/>
                    <dgm:constr type="w" for="ch" forName="textBox5c" refType="w" fact="0.166"/>
                    <dgm:constr type="h" for="ch" forName="textBox5c" refType="h" fact="0.438"/>
                    <dgm:constr type="userC" refType="h" refFor="ch" refForName="bullet5c" fact="0.53"/>
                    <dgm:constr type="r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r" for="ch" forName="textBox5d" refType="ctrX" refFor="ch" refForName="bullet5d"/>
                    <dgm:constr type="b" for="ch" forName="textBox5d" refType="ctrY" refFor="ch" refForName="bullet5d"/>
                    <dgm:constr type="w" for="ch" forName="textBox5d" refType="w" fact="0.193"/>
                    <dgm:constr type="h" for="ch" forName="textBox5d" refType="h" fact="0.33"/>
                    <dgm:constr type="userD" refType="h" refFor="ch" refForName="bullet5d" fact="0.53"/>
                    <dgm:constr type="r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r" for="ch" forName="textBox5e" refType="ctrX" refFor="ch" refForName="bullet5e"/>
                    <dgm:constr type="b" for="ch" forName="textBox5e" refType="ctrY" refFor="ch" refForName="bullet5e"/>
                    <dgm:constr type="w" for="ch" forName="textBox5e" refType="w" fact="0.2"/>
                    <dgm:constr type="h" for="ch" forName="textBox5e" refType="h" fact="0.264"/>
                    <dgm:constr type="userE" refType="h" refFor="ch" refForName="bullet5e" fact="0.53"/>
                    <dgm:constr type="rMarg" for="ch" forName="textBox5e" refType="userE" fact="2.834"/>
                    <dgm:constr type="primFontSz" for="ch" ptType="node" op="equ" val="65"/>
                  </dgm:constrLst>
                </dgm:else>
              </dgm:choose>
              <dgm:ruleLst/>
              <dgm:forEach name="Name139" axis="ch" ptType="node" cnt="1">
                <dgm:layoutNode name="bullet5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a" styleLbl="revTx">
                  <dgm:varLst>
                    <dgm:bulletEnabled val="1"/>
                  </dgm:varLst>
                  <dgm:choose name="Name140">
                    <dgm:if name="Name141" func="var" arg="dir" op="equ" val="norm">
                      <dgm:choose name="Name142">
                        <dgm:if name="Name14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4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45">
                      <dgm:choose name="Name146">
                        <dgm:if name="Name14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4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49">
                    <dgm:if name="Name15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5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52" axis="ch" ptType="node" st="2" cnt="1">
                <dgm:layoutNode name="bullet5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b" styleLbl="revTx">
                  <dgm:varLst>
                    <dgm:bulletEnabled val="1"/>
                  </dgm:varLst>
                  <dgm:choose name="Name153">
                    <dgm:if name="Name154" func="var" arg="dir" op="equ" val="norm">
                      <dgm:choose name="Name155">
                        <dgm:if name="Name15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58">
                      <dgm:choose name="Name159">
                        <dgm:if name="Name16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6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62">
                    <dgm:if name="Name16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6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65" axis="ch" ptType="node" st="3" cnt="1">
                <dgm:layoutNode name="bullet5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c" styleLbl="revTx">
                  <dgm:varLst>
                    <dgm:bulletEnabled val="1"/>
                  </dgm:varLst>
                  <dgm:choose name="Name166">
                    <dgm:if name="Name167" func="var" arg="dir" op="equ" val="norm">
                      <dgm:choose name="Name168">
                        <dgm:if name="Name169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70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71">
                      <dgm:choose name="Name172">
                        <dgm:if name="Name173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74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75">
                    <dgm:if name="Name176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77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78" axis="ch" ptType="node" st="4" cnt="1">
                <dgm:layoutNode name="bullet5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d" styleLbl="revTx">
                  <dgm:varLst>
                    <dgm:bulletEnabled val="1"/>
                  </dgm:varLst>
                  <dgm:choose name="Name179">
                    <dgm:if name="Name180" func="var" arg="dir" op="equ" val="norm">
                      <dgm:choose name="Name181">
                        <dgm:if name="Name182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83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84">
                      <dgm:choose name="Name185">
                        <dgm:if name="Name186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87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88">
                    <dgm:if name="Name189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90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91" axis="ch" ptType="node" st="5" cnt="1">
                <dgm:layoutNode name="bullet5e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e" styleLbl="revTx">
                  <dgm:varLst>
                    <dgm:bulletEnabled val="1"/>
                  </dgm:varLst>
                  <dgm:choose name="Name192">
                    <dgm:if name="Name193" func="var" arg="dir" op="equ" val="norm">
                      <dgm:choose name="Name194">
                        <dgm:if name="Name195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96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97">
                      <dgm:choose name="Name198">
                        <dgm:if name="Name199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200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1">
                    <dgm:if name="Name202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03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else>
        </dgm:choose>
      </dgm:if>
      <dgm:else name="Name204"/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List7">
  <dgm:title val=""/>
  <dgm:desc val=""/>
  <dgm:catLst>
    <dgm:cat type="list" pri="12000"/>
    <dgm:cat type="process" pri="20000"/>
    <dgm:cat type="relationship" pri="14000"/>
    <dgm:cat type="convert" pri="8000"/>
    <dgm:cat type="picture" pri="25000"/>
    <dgm:cat type="pictureconvert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fgShape" refType="w" fact="0.92"/>
      <dgm:constr type="h" for="ch" forName="fgShape" refType="h" fact="0.15"/>
      <dgm:constr type="b" for="ch" forName="fgShape" refType="h" fact="0.95"/>
      <dgm:constr type="ctrX" for="ch" forName="fgShape" refType="w" fact="0.5"/>
      <dgm:constr type="w" for="ch" forName="linComp" refType="w"/>
      <dgm:constr type="h" for="ch" forName="linComp" refType="h"/>
      <dgm:constr type="ctrX" for="ch" forName="linComp" refType="w" fact="0.5"/>
    </dgm:constrLst>
    <dgm:ruleLst/>
    <dgm:layoutNode name="fgShape" styleLbl="fgShp">
      <dgm:alg type="sp"/>
      <dgm:shape xmlns:r="http://schemas.openxmlformats.org/officeDocument/2006/relationships" type="leftRightArrow" r:blip="" zOrderOff="99999">
        <dgm:adjLst/>
      </dgm:shape>
      <dgm:presOf/>
      <dgm:constrLst/>
      <dgm:ruleLst/>
    </dgm:layoutNode>
    <dgm:layoutNode name="linComp">
      <dgm:choose name="Name1">
        <dgm:if name="Name2" func="var" arg="dir" op="equ" val="norm">
          <dgm:alg type="lin"/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Node" refType="w"/>
        <dgm:constr type="h" for="ch" forName="compNode" refType="h"/>
        <dgm:constr type="w" for="ch" ptType="sibTrans" refType="w" refFor="ch" refForName="compNode" fact="0.03"/>
        <dgm:constr type="primFontSz" for="des" ptType="node" op="equ" val="65"/>
      </dgm:constrLst>
      <dgm:ruleLst/>
      <dgm:forEach name="nodesForEach" axis="ch" ptType="node">
        <dgm:layoutNode name="comp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bkgdShape" refType="w"/>
            <dgm:constr type="h" for="ch" forName="bkgdShape" refType="h"/>
            <dgm:constr type="w" for="ch" forName="nodeTx" refType="w"/>
            <dgm:constr type="h" for="ch" forName="nodeTx" refType="h" fact="0.4"/>
            <dgm:constr type="b" for="ch" forName="nodeTx" refType="h" fact="0.8"/>
            <dgm:constr type="w" for="ch" forName="invisiNode" refType="w" fact="0.01"/>
            <dgm:constr type="h" for="ch" forName="invisiNode" refType="h" fact="0.06"/>
            <dgm:constr type="t" for="ch" forName="invisiNode"/>
            <dgm:constr type="ctrX" for="ch" forName="invisiNode" refType="w" fact="0.5"/>
            <dgm:constr type="h" for="ch" forName="imagNode" refType="h" fact="0.333"/>
            <dgm:constr type="w" for="ch" forName="imagNode" refType="h" refFor="ch" refForName="imagNode"/>
            <dgm:constr type="ctrX" for="ch" forName="imagNode" refType="w" fact="0.5"/>
            <dgm:constr type="t" for="ch" forName="imagNode" refType="h" fact="0.06"/>
            <dgm:constr type="w" for="ch" forName="imagNode" refType="w" op="lte" fact="0.94"/>
          </dgm:constrLst>
          <dgm:ruleLst/>
          <dgm:layoutNode name="bkgdShape"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nodeTx">
            <dgm:varLst>
              <dgm:bulletEnabled val="1"/>
            </dgm:varLst>
            <dgm:alg type="tx">
              <dgm:param type="txAnchorVert" val="mid"/>
              <dgm:param type="txAnchorHorzCh" val="ctr"/>
              <dgm:param type="stBulletLvl" val="2"/>
            </dgm:alg>
            <dgm:shape xmlns:r="http://schemas.openxmlformats.org/officeDocument/2006/relationships" type="rect" r:blip="" hideGeom="1">
              <dgm:adjLst/>
            </dgm:shape>
            <dgm:presOf axis="desOrSelf" ptType="node"/>
            <dgm:constrLst/>
            <dgm:ruleLst>
              <dgm:rule type="primFontSz" val="5" fact="NaN" max="NaN"/>
            </dgm:ruleLst>
          </dgm:layoutNode>
          <dgm:layoutNode name="invisiNode">
            <dgm:alg type="sp"/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/>
            <dgm:constrLst/>
            <dgm:ruleLst/>
          </dgm:layoutNode>
          <dgm:layoutNode name="imagNode" styleLbl="fgImgPlace1">
            <dgm:alg type="sp"/>
            <dgm:shape xmlns:r="http://schemas.openxmlformats.org/officeDocument/2006/relationships" type="ellipse" r:blip="" blipPhldr="1">
              <dgm:adjLst/>
            </dgm:shape>
            <dgm:presOf/>
            <dgm:constrLst/>
            <dgm:ruleLst/>
          </dgm:layoutNode>
        </dgm:layoutNode>
        <dgm:forEach name="sibTransForEach" axis="followSib" ptType="sibTrans" cnt="1">
          <dgm:layoutNode name="sibTrans">
            <dgm:alg type="sp"/>
            <dgm:shape xmlns:r="http://schemas.openxmlformats.org/officeDocument/2006/relationships" type="rect" r:blip="" hideGeom="1">
              <dgm:adjLst/>
            </dgm:shape>
            <dgm:presOf axis="self"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99FC0C19-C663-4BD6-B7CC-905994A3D097}" type="datetimeFigureOut">
              <a:rPr lang="en-US"/>
              <a:pPr>
                <a:defRPr/>
              </a:pPr>
              <a:t>4/4/2014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3E102B48-63D7-4FAF-BA26-6216CECE6308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190748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662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CR" altLang="es-GT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23" name="2 Marcador de notas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GT" altLang="es-GT" smtClean="0">
              <a:latin typeface="Arial" charset="0"/>
            </a:endParaRPr>
          </a:p>
        </p:txBody>
      </p:sp>
      <p:sp>
        <p:nvSpPr>
          <p:cNvPr id="25604" name="3 Marcador de número de diapositiva"/>
          <p:cNvSpPr>
            <a:spLocks noGrp="1"/>
          </p:cNvSpPr>
          <p:nvPr>
            <p:ph type="sldNum" sz="quarter" idx="5"/>
          </p:nvPr>
        </p:nvSpPr>
        <p:spPr>
          <a:extLst/>
        </p:spPr>
        <p:txBody>
          <a:bodyPr/>
          <a:lstStyle/>
          <a:p>
            <a:pPr>
              <a:defRPr/>
            </a:pPr>
            <a:fld id="{F1E9B940-FF07-4B5F-991F-43D96986A1C5}" type="slidenum">
              <a:rPr lang="en-US" smtClean="0"/>
              <a:pPr>
                <a:defRPr/>
              </a:pPr>
              <a:t>9</a:t>
            </a:fld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S" altLang="es-GT" smtClean="0">
              <a:latin typeface="Arial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>
          <a:extLst/>
        </p:spPr>
        <p:txBody>
          <a:bodyPr/>
          <a:lstStyle/>
          <a:p>
            <a:pPr>
              <a:defRPr/>
            </a:pPr>
            <a:fld id="{21B7F3EF-351E-4EA0-8197-1CD4E9C37E1E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C4B811-9386-43A4-8271-36EB2B512C19}" type="datetime1">
              <a:rPr lang="en-US"/>
              <a:pPr>
                <a:defRPr/>
              </a:pPr>
              <a:t>4/4/2014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F99A43-0D3A-450E-81CA-1E21E8D65D01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52279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A40FFA-3B27-433F-BED0-42B5A4C73AE5}" type="datetime1">
              <a:rPr lang="en-US"/>
              <a:pPr>
                <a:defRPr/>
              </a:pPr>
              <a:t>4/4/2014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E26356-FF35-45C9-9A4B-AE27EB81DB52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02914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93FBFC-FC59-40D6-A929-0F549FEA6B61}" type="datetime1">
              <a:rPr lang="en-US"/>
              <a:pPr>
                <a:defRPr/>
              </a:pPr>
              <a:t>4/4/2014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1F4353-9C37-4825-A380-C3F73537E7A4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10543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3800" y="1981200"/>
            <a:ext cx="495300" cy="2098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1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2320925"/>
            <a:ext cx="2898775" cy="1031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98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267200" y="2133600"/>
            <a:ext cx="4191000" cy="146685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2649762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444EFC-9290-47F2-AD76-21BCDA70E388}" type="datetime1">
              <a:rPr lang="en-US"/>
              <a:pPr>
                <a:defRPr/>
              </a:pPr>
              <a:t>4/4/2014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11FBB0-B4DB-4D6E-9723-92890CB26DE2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7647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568E6A-C899-478E-9571-65B8533C62DB}" type="datetime1">
              <a:rPr lang="en-US"/>
              <a:pPr>
                <a:defRPr/>
              </a:pPr>
              <a:t>4/4/2014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D15EBB-BB15-4762-A319-F62ACB65CF61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24831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FC6DCE-883A-4C29-BEF4-889ECA12616C}" type="datetime1">
              <a:rPr lang="en-US"/>
              <a:pPr>
                <a:defRPr/>
              </a:pPr>
              <a:t>4/4/2014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A75B44-A2EC-4541-B384-91BE3F941F7F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24034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3FB6B0-013C-48E4-BA24-4CEC0880EFFC}" type="datetime1">
              <a:rPr lang="en-US"/>
              <a:pPr>
                <a:defRPr/>
              </a:pPr>
              <a:t>4/4/2014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82523C-4239-4AC8-8711-57F11B496F04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54273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91C2DA-F31D-4B81-A00B-7C9FA6D45989}" type="datetime1">
              <a:rPr lang="en-US"/>
              <a:pPr>
                <a:defRPr/>
              </a:pPr>
              <a:t>4/4/2014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702BF4-71E8-4D14-BD94-039E5695F043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28174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9F94B2-F305-4218-8A7E-4347E9E89353}" type="datetime1">
              <a:rPr lang="en-US"/>
              <a:pPr>
                <a:defRPr/>
              </a:pPr>
              <a:t>4/4/2014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22CB5E-F29E-432D-877A-4FFFEF12D344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42418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598232-6E39-4564-A1E6-4072785D2222}" type="datetime1">
              <a:rPr lang="en-US"/>
              <a:pPr>
                <a:defRPr/>
              </a:pPr>
              <a:t>4/4/2014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D1DA96-265E-4CF8-8989-1DD0180F9B60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7145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BCC1B1-2354-453E-ACAB-846F676A673B}" type="datetime1">
              <a:rPr lang="en-US"/>
              <a:pPr>
                <a:defRPr/>
              </a:pPr>
              <a:t>4/4/2014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ED7BB1-FBD6-4BBE-A43E-C3EA1DC0660D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5496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s-GT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s-GT" smtClean="0"/>
              <a:t>Click to edit Master text styles</a:t>
            </a:r>
          </a:p>
          <a:p>
            <a:pPr lvl="1"/>
            <a:r>
              <a:rPr lang="en-US" altLang="es-GT" smtClean="0"/>
              <a:t>Second level</a:t>
            </a:r>
          </a:p>
          <a:p>
            <a:pPr lvl="2"/>
            <a:r>
              <a:rPr lang="en-US" altLang="es-GT" smtClean="0"/>
              <a:t>Third level</a:t>
            </a:r>
          </a:p>
          <a:p>
            <a:pPr lvl="3"/>
            <a:r>
              <a:rPr lang="en-US" altLang="es-GT" smtClean="0"/>
              <a:t>Fourth level</a:t>
            </a:r>
          </a:p>
          <a:p>
            <a:pPr lvl="4"/>
            <a:r>
              <a:rPr lang="en-US" altLang="es-GT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2F06894-1599-46F4-9530-D1A49AB3C3AA}" type="datetime1">
              <a:rPr lang="en-US"/>
              <a:pPr>
                <a:defRPr/>
              </a:pPr>
              <a:t>4/4/2014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54D3FD0-2D4E-499C-8AB0-0AE3A73F3C2F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  <p:sldLayoutId id="2147483816" r:id="rId12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package" Target="../embeddings/Microsoft_PowerPoint_Slide1.sldx"/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Relationship Id="rId9" Type="http://schemas.openxmlformats.org/officeDocument/2006/relationships/image" Target="../media/image18.emf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68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4114800" y="914400"/>
            <a:ext cx="4572000" cy="556260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s-ES" sz="2800" b="1" dirty="0" smtClean="0">
                <a:solidFill>
                  <a:srgbClr val="00B0F0"/>
                </a:solidFill>
              </a:rPr>
              <a:t/>
            </a:r>
            <a:br>
              <a:rPr lang="es-ES" sz="2800" b="1" dirty="0" smtClean="0">
                <a:solidFill>
                  <a:srgbClr val="00B0F0"/>
                </a:solidFill>
              </a:rPr>
            </a:br>
            <a:r>
              <a:rPr lang="es-ES" sz="2800" b="1" dirty="0">
                <a:solidFill>
                  <a:srgbClr val="00B0F0"/>
                </a:solidFill>
              </a:rPr>
              <a:t/>
            </a:r>
            <a:br>
              <a:rPr lang="es-ES" sz="2800" b="1" dirty="0">
                <a:solidFill>
                  <a:srgbClr val="00B0F0"/>
                </a:solidFill>
              </a:rPr>
            </a:br>
            <a:r>
              <a:rPr lang="es-ES" sz="2800" b="1" dirty="0" smtClean="0">
                <a:solidFill>
                  <a:srgbClr val="00B0F0"/>
                </a:solidFill>
              </a:rPr>
              <a:t/>
            </a:r>
            <a:br>
              <a:rPr lang="es-ES" sz="2800" b="1" dirty="0" smtClean="0">
                <a:solidFill>
                  <a:srgbClr val="00B0F0"/>
                </a:solidFill>
              </a:rPr>
            </a:br>
            <a:r>
              <a:rPr lang="es-ES" sz="2800" b="1" dirty="0" smtClean="0">
                <a:solidFill>
                  <a:srgbClr val="00B0F0"/>
                </a:solidFill>
              </a:rPr>
              <a:t/>
            </a:r>
            <a:br>
              <a:rPr lang="es-ES" sz="2800" b="1" dirty="0" smtClean="0">
                <a:solidFill>
                  <a:srgbClr val="00B0F0"/>
                </a:solidFill>
              </a:rPr>
            </a:br>
            <a:r>
              <a:rPr lang="es-ES" sz="2800" b="1" dirty="0">
                <a:solidFill>
                  <a:srgbClr val="00B0F0"/>
                </a:solidFill>
              </a:rPr>
              <a:t/>
            </a:r>
            <a:br>
              <a:rPr lang="es-ES" sz="2800" b="1" dirty="0">
                <a:solidFill>
                  <a:srgbClr val="00B0F0"/>
                </a:solidFill>
              </a:rPr>
            </a:br>
            <a:r>
              <a:rPr lang="es-ES" sz="2800" b="1" dirty="0" smtClean="0">
                <a:solidFill>
                  <a:srgbClr val="00B0F0"/>
                </a:solidFill>
              </a:rPr>
              <a:t/>
            </a:r>
            <a:br>
              <a:rPr lang="es-ES" sz="2800" b="1" dirty="0" smtClean="0">
                <a:solidFill>
                  <a:srgbClr val="00B0F0"/>
                </a:solidFill>
              </a:rPr>
            </a:br>
            <a:r>
              <a:rPr lang="es-ES" sz="3100" b="1" dirty="0" smtClean="0">
                <a:solidFill>
                  <a:srgbClr val="00B0F0"/>
                </a:solidFill>
              </a:rPr>
              <a:t>Gestión Coordinada de </a:t>
            </a:r>
            <a:r>
              <a:rPr lang="es-ES" sz="3100" b="1" dirty="0" smtClean="0">
                <a:solidFill>
                  <a:srgbClr val="00B0F0"/>
                </a:solidFill>
              </a:rPr>
              <a:t>Fronteras</a:t>
            </a:r>
            <a:br>
              <a:rPr lang="es-ES" sz="3100" b="1" dirty="0" smtClean="0">
                <a:solidFill>
                  <a:srgbClr val="00B0F0"/>
                </a:solidFill>
              </a:rPr>
            </a:br>
            <a:r>
              <a:rPr lang="es-ES" sz="3100" b="1" dirty="0" smtClean="0">
                <a:solidFill>
                  <a:srgbClr val="00B0F0"/>
                </a:solidFill>
              </a:rPr>
              <a:t>El TIM en Mesoamérica y potencialidades en la AEC</a:t>
            </a:r>
            <a:br>
              <a:rPr lang="es-ES" sz="3100" b="1" dirty="0" smtClean="0">
                <a:solidFill>
                  <a:srgbClr val="00B0F0"/>
                </a:solidFill>
              </a:rPr>
            </a:br>
            <a:r>
              <a:rPr lang="es-ES" sz="2800" dirty="0">
                <a:solidFill>
                  <a:srgbClr val="00B0F0"/>
                </a:solidFill>
              </a:rPr>
              <a:t/>
            </a:r>
            <a:br>
              <a:rPr lang="es-ES" sz="2800" dirty="0">
                <a:solidFill>
                  <a:srgbClr val="00B0F0"/>
                </a:solidFill>
              </a:rPr>
            </a:br>
            <a:r>
              <a:rPr lang="es-ES" sz="2000" b="1" dirty="0" smtClean="0">
                <a:solidFill>
                  <a:srgbClr val="00B0F0"/>
                </a:solidFill>
              </a:rPr>
              <a:t>Sector de Integración y Comercio</a:t>
            </a:r>
            <a:br>
              <a:rPr lang="es-ES" sz="2000" b="1" dirty="0" smtClean="0">
                <a:solidFill>
                  <a:srgbClr val="00B0F0"/>
                </a:solidFill>
              </a:rPr>
            </a:br>
            <a:r>
              <a:rPr lang="es-ES" sz="2000" b="1" dirty="0" smtClean="0">
                <a:solidFill>
                  <a:srgbClr val="00B0F0"/>
                </a:solidFill>
              </a:rPr>
              <a:t>Vicepresidencia de Sectores y Conocimiento</a:t>
            </a:r>
            <a:br>
              <a:rPr lang="es-ES" sz="2000" b="1" dirty="0" smtClean="0">
                <a:solidFill>
                  <a:srgbClr val="00B0F0"/>
                </a:solidFill>
              </a:rPr>
            </a:br>
            <a:r>
              <a:rPr lang="es-ES" sz="2000" b="1" dirty="0" smtClean="0">
                <a:solidFill>
                  <a:srgbClr val="00B0F0"/>
                </a:solidFill>
              </a:rPr>
              <a:t/>
            </a:r>
            <a:br>
              <a:rPr lang="es-ES" sz="2000" b="1" dirty="0" smtClean="0">
                <a:solidFill>
                  <a:srgbClr val="00B0F0"/>
                </a:solidFill>
              </a:rPr>
            </a:br>
            <a:r>
              <a:rPr lang="es-ES" sz="2000" b="1" dirty="0" smtClean="0">
                <a:solidFill>
                  <a:srgbClr val="00B0F0"/>
                </a:solidFill>
              </a:rPr>
              <a:t/>
            </a:r>
            <a:br>
              <a:rPr lang="es-ES" sz="2000" b="1" dirty="0" smtClean="0">
                <a:solidFill>
                  <a:srgbClr val="00B0F0"/>
                </a:solidFill>
              </a:rPr>
            </a:br>
            <a:r>
              <a:rPr lang="es-ES" sz="2000" dirty="0" smtClean="0">
                <a:solidFill>
                  <a:srgbClr val="00B0F0"/>
                </a:solidFill>
              </a:rPr>
              <a:t/>
            </a:r>
            <a:br>
              <a:rPr lang="es-ES" sz="2000" dirty="0" smtClean="0">
                <a:solidFill>
                  <a:srgbClr val="00B0F0"/>
                </a:solidFill>
              </a:rPr>
            </a:br>
            <a:r>
              <a:rPr lang="es-ES" sz="2700" dirty="0" smtClean="0">
                <a:solidFill>
                  <a:srgbClr val="00B0F0"/>
                </a:solidFill>
              </a:rPr>
              <a:t>AEC. Panamá 4 abril 2014</a:t>
            </a:r>
            <a:r>
              <a:rPr lang="es-ES" sz="2000" dirty="0" smtClean="0">
                <a:solidFill>
                  <a:srgbClr val="00B0F0"/>
                </a:solidFill>
              </a:rPr>
              <a:t> </a:t>
            </a:r>
            <a:r>
              <a:rPr lang="es-ES" sz="2800" dirty="0" smtClean="0">
                <a:solidFill>
                  <a:srgbClr val="00B0F0"/>
                </a:solidFill>
              </a:rPr>
              <a:t/>
            </a:r>
            <a:br>
              <a:rPr lang="es-ES" sz="2800" dirty="0" smtClean="0">
                <a:solidFill>
                  <a:srgbClr val="00B0F0"/>
                </a:solidFill>
              </a:rPr>
            </a:br>
            <a:endParaRPr lang="es-ES" sz="2800" dirty="0">
              <a:solidFill>
                <a:srgbClr val="00B0F0"/>
              </a:solidFill>
            </a:endParaRPr>
          </a:p>
        </p:txBody>
      </p:sp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>
          <a:xfrm>
            <a:off x="457200" y="115888"/>
            <a:ext cx="8231188" cy="1066800"/>
          </a:xfrm>
        </p:spPr>
        <p:txBody>
          <a:bodyPr/>
          <a:lstStyle/>
          <a:p>
            <a:pPr eaLnBrk="1" hangingPunct="1"/>
            <a:r>
              <a:rPr lang="es-ES_tradnl" altLang="es-GT" smtClean="0"/>
              <a:t>Apoyo del BID </a:t>
            </a:r>
            <a:endParaRPr lang="es-ES" altLang="es-GT" smtClean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69963" y="1524000"/>
            <a:ext cx="6573837" cy="4568825"/>
          </a:xfrm>
        </p:spPr>
        <p:txBody>
          <a:bodyPr rtlCol="0">
            <a:normAutofit/>
          </a:bodyPr>
          <a:lstStyle/>
          <a:p>
            <a:pPr algn="just" eaLnBrk="1" fontAlgn="auto" hangingPunct="1">
              <a:spcAft>
                <a:spcPts val="0"/>
              </a:spcAft>
              <a:defRPr/>
            </a:pPr>
            <a:r>
              <a:rPr lang="es-GT" sz="2400" dirty="0" smtClean="0"/>
              <a:t>Cooperación Técnica para </a:t>
            </a:r>
            <a:r>
              <a:rPr lang="es-GT" sz="2400" dirty="0"/>
              <a:t>la gestión del tránsito aduanero en los países de </a:t>
            </a:r>
            <a:r>
              <a:rPr lang="es-GT" sz="2400" dirty="0" smtClean="0"/>
              <a:t>Mesoamérica.  </a:t>
            </a:r>
          </a:p>
          <a:p>
            <a:pPr algn="just" eaLnBrk="1" fontAlgn="auto" hangingPunct="1">
              <a:spcAft>
                <a:spcPts val="0"/>
              </a:spcAft>
              <a:defRPr/>
            </a:pPr>
            <a:r>
              <a:rPr lang="es-GT" sz="2400" dirty="0" smtClean="0"/>
              <a:t>Objetivo: Mejorar los controles aduaneros y para fiscales.</a:t>
            </a:r>
          </a:p>
          <a:p>
            <a:pPr algn="just" eaLnBrk="1" fontAlgn="auto" hangingPunct="1">
              <a:spcAft>
                <a:spcPts val="0"/>
              </a:spcAft>
              <a:defRPr/>
            </a:pPr>
            <a:r>
              <a:rPr lang="es-GT" sz="2400" dirty="0" smtClean="0"/>
              <a:t>Disminuir el tiempo y trámite en frontera. </a:t>
            </a:r>
            <a:endParaRPr lang="es-GT" sz="2400" dirty="0"/>
          </a:p>
          <a:p>
            <a:pPr algn="just" eaLnBrk="1" fontAlgn="auto" hangingPunct="1">
              <a:spcAft>
                <a:spcPts val="0"/>
              </a:spcAft>
              <a:defRPr/>
            </a:pPr>
            <a:endParaRPr lang="es-GT" sz="2400" dirty="0" smtClean="0"/>
          </a:p>
          <a:p>
            <a:pPr lvl="1" algn="just" eaLnBrk="1" fontAlgn="auto" hangingPunct="1">
              <a:spcAft>
                <a:spcPts val="0"/>
              </a:spcAft>
              <a:defRPr/>
            </a:pPr>
            <a:r>
              <a:rPr lang="es-GT" sz="1800" dirty="0" smtClean="0"/>
              <a:t>La </a:t>
            </a:r>
            <a:r>
              <a:rPr lang="es-GT" sz="1800" dirty="0"/>
              <a:t>iniciativa parte de las </a:t>
            </a:r>
            <a:r>
              <a:rPr lang="es-GT" sz="1800" dirty="0" smtClean="0"/>
              <a:t>mejores prácticas internacionales en </a:t>
            </a:r>
            <a:r>
              <a:rPr lang="es-GT" sz="1800" dirty="0"/>
              <a:t>materia de tránsito aduanero: </a:t>
            </a:r>
            <a:r>
              <a:rPr lang="es-GT" sz="1800" i="1" dirty="0" smtClean="0"/>
              <a:t>New </a:t>
            </a:r>
            <a:r>
              <a:rPr lang="es-GT" sz="1800" i="1" dirty="0" err="1" smtClean="0"/>
              <a:t>Computerised</a:t>
            </a:r>
            <a:r>
              <a:rPr lang="es-GT" sz="1800" i="1" dirty="0"/>
              <a:t> </a:t>
            </a:r>
            <a:r>
              <a:rPr lang="es-GT" sz="1800" i="1" dirty="0" err="1" smtClean="0"/>
              <a:t>Transit</a:t>
            </a:r>
            <a:r>
              <a:rPr lang="es-GT" sz="1800" i="1" dirty="0" smtClean="0"/>
              <a:t> </a:t>
            </a:r>
            <a:r>
              <a:rPr lang="es-GT" sz="1800" i="1" dirty="0" err="1"/>
              <a:t>System</a:t>
            </a:r>
            <a:r>
              <a:rPr lang="es-GT" sz="1800" i="1" dirty="0"/>
              <a:t> </a:t>
            </a:r>
            <a:r>
              <a:rPr lang="es-GT" sz="1800" dirty="0"/>
              <a:t>(</a:t>
            </a:r>
            <a:r>
              <a:rPr lang="es-GT" sz="1800" i="1" dirty="0"/>
              <a:t>NCTS</a:t>
            </a:r>
            <a:r>
              <a:rPr lang="es-GT" sz="1800" dirty="0"/>
              <a:t>) de la Unión Europea, en el cual se basa el TIM.</a:t>
            </a:r>
          </a:p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s-ES" sz="2400" dirty="0"/>
          </a:p>
        </p:txBody>
      </p:sp>
      <p:pic>
        <p:nvPicPr>
          <p:cNvPr id="16388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10413" y="714375"/>
            <a:ext cx="1301750" cy="55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2 Marcador de contenido"/>
          <p:cNvSpPr>
            <a:spLocks noGrp="1"/>
          </p:cNvSpPr>
          <p:nvPr>
            <p:ph idx="1"/>
          </p:nvPr>
        </p:nvSpPr>
        <p:spPr>
          <a:xfrm>
            <a:off x="917575" y="457200"/>
            <a:ext cx="7718425" cy="5689600"/>
          </a:xfrm>
        </p:spPr>
        <p:txBody>
          <a:bodyPr/>
          <a:lstStyle/>
          <a:p>
            <a:pPr eaLnBrk="1" hangingPunct="1"/>
            <a:r>
              <a:rPr lang="es-GT" altLang="es-GT" smtClean="0"/>
              <a:t>Mejorar los controles gubernamentales. </a:t>
            </a:r>
          </a:p>
          <a:p>
            <a:pPr eaLnBrk="1" hangingPunct="1"/>
            <a:r>
              <a:rPr lang="es-GT" altLang="es-GT" smtClean="0"/>
              <a:t>Disminuir el tiempo en frontera. </a:t>
            </a: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1447800" y="3886200"/>
            <a:ext cx="533400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533400" indent="-533400">
              <a:lnSpc>
                <a:spcPct val="90000"/>
              </a:lnSpc>
              <a:spcBef>
                <a:spcPct val="20000"/>
              </a:spcBef>
              <a:buClr>
                <a:srgbClr val="0399CD"/>
              </a:buClr>
              <a:buFont typeface="Wingdings" pitchFamily="2" charset="2"/>
              <a:buNone/>
              <a:defRPr/>
            </a:pPr>
            <a:endParaRPr lang="en-US" sz="2400" kern="0">
              <a:latin typeface="+mn-lt"/>
            </a:endParaRPr>
          </a:p>
          <a:p>
            <a:pPr marL="533400" indent="-533400">
              <a:lnSpc>
                <a:spcPct val="90000"/>
              </a:lnSpc>
              <a:spcBef>
                <a:spcPct val="20000"/>
              </a:spcBef>
              <a:buClr>
                <a:srgbClr val="0399CD"/>
              </a:buClr>
              <a:buFont typeface="Wingdings" pitchFamily="2" charset="2"/>
              <a:buNone/>
              <a:defRPr/>
            </a:pPr>
            <a:endParaRPr lang="en-US" sz="2400" kern="0" dirty="0">
              <a:latin typeface="+mn-lt"/>
            </a:endParaRPr>
          </a:p>
        </p:txBody>
      </p:sp>
      <p:sp>
        <p:nvSpPr>
          <p:cNvPr id="5" name="6 Flecha abajo"/>
          <p:cNvSpPr/>
          <p:nvPr/>
        </p:nvSpPr>
        <p:spPr>
          <a:xfrm>
            <a:off x="1752600" y="1752600"/>
            <a:ext cx="714380" cy="1781180"/>
          </a:xfrm>
          <a:prstGeom prst="downArrow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1"/>
            <a:tileRect/>
          </a:gradFill>
          <a:ln>
            <a:noFill/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GT"/>
          </a:p>
        </p:txBody>
      </p:sp>
      <p:sp>
        <p:nvSpPr>
          <p:cNvPr id="6" name="7 Rectángulo"/>
          <p:cNvSpPr/>
          <p:nvPr/>
        </p:nvSpPr>
        <p:spPr>
          <a:xfrm>
            <a:off x="1600200" y="3657600"/>
            <a:ext cx="1000132" cy="923330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lnSpc>
                <a:spcPct val="150000"/>
              </a:lnSpc>
              <a:defRPr/>
            </a:pPr>
            <a:r>
              <a:rPr lang="es-GT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charset="0"/>
              </a:rPr>
              <a:t>Menos tiempo</a:t>
            </a:r>
          </a:p>
        </p:txBody>
      </p:sp>
      <p:sp>
        <p:nvSpPr>
          <p:cNvPr id="7" name="8 Flecha abajo"/>
          <p:cNvSpPr/>
          <p:nvPr/>
        </p:nvSpPr>
        <p:spPr>
          <a:xfrm>
            <a:off x="3124200" y="1752600"/>
            <a:ext cx="714380" cy="1857380"/>
          </a:xfrm>
          <a:prstGeom prst="downArrow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1"/>
            <a:tileRect/>
          </a:gradFill>
          <a:ln>
            <a:noFill/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GT"/>
          </a:p>
        </p:txBody>
      </p:sp>
      <p:sp>
        <p:nvSpPr>
          <p:cNvPr id="8" name="9 Rectángulo"/>
          <p:cNvSpPr/>
          <p:nvPr/>
        </p:nvSpPr>
        <p:spPr>
          <a:xfrm>
            <a:off x="2743200" y="3657600"/>
            <a:ext cx="1571636" cy="923330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lnSpc>
                <a:spcPct val="150000"/>
              </a:lnSpc>
              <a:defRPr/>
            </a:pPr>
            <a:r>
              <a:rPr lang="es-GT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charset="0"/>
              </a:rPr>
              <a:t>Menos actividades</a:t>
            </a:r>
          </a:p>
        </p:txBody>
      </p:sp>
      <p:sp>
        <p:nvSpPr>
          <p:cNvPr id="9" name="10 Flecha abajo"/>
          <p:cNvSpPr/>
          <p:nvPr/>
        </p:nvSpPr>
        <p:spPr>
          <a:xfrm>
            <a:off x="4419600" y="1524000"/>
            <a:ext cx="714380" cy="2876560"/>
          </a:xfrm>
          <a:prstGeom prst="downArrow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1"/>
            <a:tileRect/>
          </a:gradFill>
          <a:ln>
            <a:noFill/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GT"/>
          </a:p>
        </p:txBody>
      </p:sp>
      <p:sp>
        <p:nvSpPr>
          <p:cNvPr id="10" name="11 Rectángulo"/>
          <p:cNvSpPr/>
          <p:nvPr/>
        </p:nvSpPr>
        <p:spPr>
          <a:xfrm>
            <a:off x="4267200" y="4419600"/>
            <a:ext cx="1428760" cy="1338828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lnSpc>
                <a:spcPct val="150000"/>
              </a:lnSpc>
              <a:defRPr/>
            </a:pPr>
            <a:r>
              <a:rPr lang="es-GT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charset="0"/>
              </a:rPr>
              <a:t>Menos costos operativos</a:t>
            </a:r>
          </a:p>
        </p:txBody>
      </p:sp>
      <p:sp>
        <p:nvSpPr>
          <p:cNvPr id="11" name="12 Flecha arriba"/>
          <p:cNvSpPr/>
          <p:nvPr/>
        </p:nvSpPr>
        <p:spPr>
          <a:xfrm>
            <a:off x="5791201" y="1752600"/>
            <a:ext cx="1447800" cy="2801749"/>
          </a:xfrm>
          <a:prstGeom prst="upArrow">
            <a:avLst/>
          </a:prstGeom>
          <a:scene3d>
            <a:camera prst="orthographicFront"/>
            <a:lightRig rig="threePt" dir="t"/>
          </a:scene3d>
          <a:sp3d prstMaterial="dkEdge">
            <a:bevelT w="139700" prst="cross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GT"/>
          </a:p>
        </p:txBody>
      </p:sp>
      <p:sp>
        <p:nvSpPr>
          <p:cNvPr id="12" name="13 Rectángulo"/>
          <p:cNvSpPr/>
          <p:nvPr/>
        </p:nvSpPr>
        <p:spPr>
          <a:xfrm>
            <a:off x="5943600" y="4648200"/>
            <a:ext cx="1357313" cy="12001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es-GT" b="1" i="1" dirty="0">
                <a:solidFill>
                  <a:schemeClr val="accent2">
                    <a:lumMod val="50000"/>
                  </a:schemeClr>
                </a:solidFill>
                <a:latin typeface="Arial" charset="0"/>
              </a:rPr>
              <a:t>Mejores</a:t>
            </a:r>
          </a:p>
          <a:p>
            <a:pPr>
              <a:defRPr/>
            </a:pPr>
            <a:r>
              <a:rPr lang="es-GT" b="1" i="1" dirty="0">
                <a:solidFill>
                  <a:schemeClr val="accent2">
                    <a:lumMod val="50000"/>
                  </a:schemeClr>
                </a:solidFill>
                <a:latin typeface="Arial" charset="0"/>
              </a:rPr>
              <a:t>Controles</a:t>
            </a:r>
          </a:p>
          <a:p>
            <a:pPr>
              <a:defRPr/>
            </a:pPr>
            <a:r>
              <a:rPr lang="es-GT" b="1" i="1" dirty="0">
                <a:solidFill>
                  <a:schemeClr val="accent2">
                    <a:lumMod val="50000"/>
                  </a:schemeClr>
                </a:solidFill>
                <a:latin typeface="Arial" charset="0"/>
              </a:rPr>
              <a:t>Ex-ante y  Ex-post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2" presetID="17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7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6" presetID="17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33" presetID="17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40" presetID="17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4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00445" y="1345791"/>
            <a:ext cx="8229600" cy="2324871"/>
          </a:xfrm>
        </p:spPr>
        <p:txBody>
          <a:bodyPr/>
          <a:lstStyle/>
          <a:p>
            <a:r>
              <a:rPr lang="es-GT" dirty="0" smtClean="0"/>
              <a:t>Resultados del TIM en Mesoamérica</a:t>
            </a:r>
            <a:endParaRPr lang="es-GT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5159829"/>
            <a:ext cx="8229600" cy="966334"/>
          </a:xfrm>
        </p:spPr>
        <p:txBody>
          <a:bodyPr/>
          <a:lstStyle/>
          <a:p>
            <a:endParaRPr lang="es-GT" dirty="0"/>
          </a:p>
        </p:txBody>
      </p:sp>
    </p:spTree>
    <p:extLst>
      <p:ext uri="{BB962C8B-B14F-4D97-AF65-F5344CB8AC3E}">
        <p14:creationId xmlns:p14="http://schemas.microsoft.com/office/powerpoint/2010/main" val="1567609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GT" sz="3600" dirty="0" smtClean="0"/>
              <a:t>El TIM como mejor práctica internacional</a:t>
            </a:r>
            <a:endParaRPr lang="es-GT" sz="3600" dirty="0"/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12814265"/>
              </p:ext>
            </p:extLst>
          </p:nvPr>
        </p:nvGraphicFramePr>
        <p:xfrm>
          <a:off x="457200" y="1600200"/>
          <a:ext cx="8229600" cy="47875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409310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87362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s-GT" dirty="0" smtClean="0"/>
              <a:t>Julio 2008 -  Febrero 2010</a:t>
            </a:r>
            <a:endParaRPr lang="es-GT" dirty="0"/>
          </a:p>
        </p:txBody>
      </p:sp>
      <p:graphicFrame>
        <p:nvGraphicFramePr>
          <p:cNvPr id="4" name="1 Gráfico"/>
          <p:cNvGraphicFramePr>
            <a:graphicFrameLocks noGrp="1"/>
          </p:cNvGraphicFramePr>
          <p:nvPr>
            <p:ph idx="1"/>
          </p:nvPr>
        </p:nvGraphicFramePr>
        <p:xfrm>
          <a:off x="457200" y="1000108"/>
          <a:ext cx="8229600" cy="512605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19460" name="Picture 2" descr="C:\Users\PAPI\Documents\desktop SIECA Mis documentos\1BID pmapf\Logo Oficial[1] DEI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58188" y="714375"/>
            <a:ext cx="598487" cy="766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1" name="Picture 3" descr="C:\Users\PAPI\Pictures\aduana sv logo. jpg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14375"/>
            <a:ext cx="1714500" cy="744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/>
          <a:lstStyle/>
          <a:p>
            <a:r>
              <a:rPr lang="es-GT" altLang="es-GT" smtClean="0"/>
              <a:t>TRAZABILIDAD</a:t>
            </a:r>
          </a:p>
        </p:txBody>
      </p:sp>
      <p:pic>
        <p:nvPicPr>
          <p:cNvPr id="20483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65125" y="914400"/>
            <a:ext cx="8550275" cy="48768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/>
          <a:lstStyle/>
          <a:p>
            <a:r>
              <a:rPr lang="es-GT" dirty="0" smtClean="0"/>
              <a:t>El Primer Millón</a:t>
            </a:r>
            <a:endParaRPr lang="es-GT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411FBB0-B4DB-4D6E-9723-92890CB26DE2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  <p:pic>
        <p:nvPicPr>
          <p:cNvPr id="5" name="Picture 1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04800" y="914400"/>
            <a:ext cx="8458199" cy="579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061102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>
          <a:xfrm>
            <a:off x="457200" y="5732463"/>
            <a:ext cx="8231188" cy="439737"/>
          </a:xfrm>
        </p:spPr>
        <p:txBody>
          <a:bodyPr/>
          <a:lstStyle/>
          <a:p>
            <a:pPr eaLnBrk="1" hangingPunct="1"/>
            <a:r>
              <a:rPr lang="en-US" altLang="es-GT" sz="3200" dirty="0" err="1" smtClean="0"/>
              <a:t>Seguridad</a:t>
            </a:r>
            <a:r>
              <a:rPr lang="en-US" altLang="es-GT" sz="3200" dirty="0" smtClean="0"/>
              <a:t> / </a:t>
            </a:r>
            <a:r>
              <a:rPr lang="en-US" altLang="es-GT" sz="3200" dirty="0" err="1" smtClean="0"/>
              <a:t>Transparencia</a:t>
            </a:r>
            <a:r>
              <a:rPr lang="en-US" altLang="es-GT" sz="3200" dirty="0" smtClean="0"/>
              <a:t> / </a:t>
            </a:r>
            <a:r>
              <a:rPr lang="en-US" altLang="es-GT" sz="3200" dirty="0" err="1" smtClean="0"/>
              <a:t>Previsibilidad</a:t>
            </a:r>
            <a:endParaRPr lang="en-US" altLang="es-GT" sz="3200" dirty="0" smtClean="0"/>
          </a:p>
        </p:txBody>
      </p:sp>
      <p:sp>
        <p:nvSpPr>
          <p:cNvPr id="22531" name="Content Placeholder 2"/>
          <p:cNvSpPr>
            <a:spLocks noGrp="1"/>
          </p:cNvSpPr>
          <p:nvPr>
            <p:ph idx="1"/>
          </p:nvPr>
        </p:nvSpPr>
        <p:spPr>
          <a:xfrm>
            <a:off x="1048340" y="188913"/>
            <a:ext cx="7718425" cy="5271361"/>
          </a:xfrm>
        </p:spPr>
        <p:txBody>
          <a:bodyPr/>
          <a:lstStyle/>
          <a:p>
            <a:pPr eaLnBrk="1" hangingPunct="1"/>
            <a:endParaRPr lang="es-ES" altLang="es-GT" dirty="0" smtClean="0"/>
          </a:p>
        </p:txBody>
      </p:sp>
      <p:pic>
        <p:nvPicPr>
          <p:cNvPr id="2253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0575" y="188913"/>
            <a:ext cx="6859588" cy="44222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85400525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4 Marcador de contenido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946" y="0"/>
            <a:ext cx="8442254" cy="6477000"/>
          </a:xfrm>
        </p:spPr>
      </p:pic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411FBB0-B4DB-4D6E-9723-92890CB26DE2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446349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GT"/>
          </a:p>
        </p:txBody>
      </p:sp>
      <p:pic>
        <p:nvPicPr>
          <p:cNvPr id="4" name="Picture 26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39634" y="352696"/>
            <a:ext cx="8360229" cy="59305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0844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4" descr="112_1217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763713" y="908050"/>
            <a:ext cx="5984875" cy="5392738"/>
          </a:xfrm>
        </p:spPr>
      </p:pic>
      <p:sp>
        <p:nvSpPr>
          <p:cNvPr id="8195" name="Slide Number Placeholder 5"/>
          <p:cNvSpPr>
            <a:spLocks noGrp="1"/>
          </p:cNvSpPr>
          <p:nvPr>
            <p:ph type="sldNum" sz="quarter" idx="12"/>
          </p:nvPr>
        </p:nvSpPr>
        <p:spPr>
          <a:ln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fld id="{43334871-04F1-4748-83C8-44065841E242}" type="slidenum">
              <a:rPr lang="es-ES" smtClean="0">
                <a:latin typeface="Arial" pitchFamily="34" charset="0"/>
                <a:cs typeface="Lucida Sans Unicode" pitchFamily="34" charset="0"/>
              </a:rPr>
              <a:pPr>
                <a:defRPr/>
              </a:pPr>
              <a:t>2</a:t>
            </a:fld>
            <a:endParaRPr lang="es-ES" smtClean="0">
              <a:latin typeface="Arial" pitchFamily="34" charset="0"/>
              <a:cs typeface="Lucida Sans Unicode" pitchFamily="34" charset="0"/>
            </a:endParaRPr>
          </a:p>
        </p:txBody>
      </p:sp>
      <p:sp>
        <p:nvSpPr>
          <p:cNvPr id="9523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244475"/>
            <a:ext cx="8385175" cy="52070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s-ES" sz="4000" dirty="0" smtClean="0"/>
              <a:t>Cuellos de botella en frontera</a:t>
            </a:r>
            <a:endParaRPr lang="es-ES" sz="4000" dirty="0"/>
          </a:p>
        </p:txBody>
      </p:sp>
    </p:spTree>
    <p:extLst>
      <p:ext uri="{BB962C8B-B14F-4D97-AF65-F5344CB8AC3E}">
        <p14:creationId xmlns:p14="http://schemas.microsoft.com/office/powerpoint/2010/main" val="3678254282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GT"/>
          </a:p>
        </p:txBody>
      </p:sp>
      <p:pic>
        <p:nvPicPr>
          <p:cNvPr id="4" name="Picture 27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83326" y="418011"/>
            <a:ext cx="8412480" cy="60481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0414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GT" dirty="0" smtClean="0"/>
              <a:t>Visión del TIM </a:t>
            </a:r>
            <a:endParaRPr lang="es-GT" dirty="0"/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22639076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417520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83008"/>
          </a:xfrm>
        </p:spPr>
        <p:txBody>
          <a:bodyPr/>
          <a:lstStyle/>
          <a:p>
            <a:r>
              <a:rPr lang="es-GT" sz="3200" dirty="0" smtClean="0"/>
              <a:t>Elementos fundamentales del </a:t>
            </a:r>
            <a:r>
              <a:rPr lang="es-GT" sz="3200" dirty="0" smtClean="0"/>
              <a:t>TIM</a:t>
            </a:r>
            <a:endParaRPr lang="es-GT" sz="3200" dirty="0"/>
          </a:p>
        </p:txBody>
      </p:sp>
      <p:graphicFrame>
        <p:nvGraphicFramePr>
          <p:cNvPr id="4" name="3 Diagrama"/>
          <p:cNvGraphicFramePr/>
          <p:nvPr>
            <p:extLst>
              <p:ext uri="{D42A27DB-BD31-4B8C-83A1-F6EECF244321}">
                <p14:modId xmlns:p14="http://schemas.microsoft.com/office/powerpoint/2010/main" val="3520719295"/>
              </p:ext>
            </p:extLst>
          </p:nvPr>
        </p:nvGraphicFramePr>
        <p:xfrm>
          <a:off x="640080" y="1397000"/>
          <a:ext cx="7746274" cy="49123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6" name="5 Objeto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0057860"/>
              </p:ext>
            </p:extLst>
          </p:nvPr>
        </p:nvGraphicFramePr>
        <p:xfrm>
          <a:off x="6104848" y="1580605"/>
          <a:ext cx="1785118" cy="104728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6083" name="Diapositiva" r:id="rId8" imgW="4471404" imgH="3354220" progId="PowerPoint.Slide.12">
                  <p:embed/>
                </p:oleObj>
              </mc:Choice>
              <mc:Fallback>
                <p:oleObj name="Diapositiva" r:id="rId8" imgW="4471404" imgH="3354220" progId="PowerPoint.Slide.12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04848" y="1580605"/>
                        <a:ext cx="1785118" cy="104728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GT" dirty="0"/>
          </a:p>
        </p:txBody>
      </p:sp>
    </p:spTree>
    <p:extLst>
      <p:ext uri="{BB962C8B-B14F-4D97-AF65-F5344CB8AC3E}">
        <p14:creationId xmlns:p14="http://schemas.microsoft.com/office/powerpoint/2010/main" val="495338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/>
          <a:lstStyle/>
          <a:p>
            <a:r>
              <a:rPr lang="es-GT" dirty="0" smtClean="0"/>
              <a:t>AEC</a:t>
            </a:r>
            <a:endParaRPr lang="es-GT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059363"/>
          </a:xfrm>
        </p:spPr>
        <p:txBody>
          <a:bodyPr/>
          <a:lstStyle/>
          <a:p>
            <a:r>
              <a:rPr lang="es-GT" dirty="0" smtClean="0"/>
              <a:t>Cuál es el problema a resolver?</a:t>
            </a:r>
          </a:p>
          <a:p>
            <a:pPr lvl="1"/>
            <a:r>
              <a:rPr lang="es-GT" dirty="0" smtClean="0"/>
              <a:t>Facilitación Comercial (costos, trámites, duplicidad de controles,  procedimientos manuales?)</a:t>
            </a:r>
          </a:p>
          <a:p>
            <a:pPr lvl="1"/>
            <a:r>
              <a:rPr lang="es-GT" dirty="0" smtClean="0"/>
              <a:t>Control poco eficiente y eficaz?</a:t>
            </a:r>
          </a:p>
          <a:p>
            <a:r>
              <a:rPr lang="es-GT" dirty="0" smtClean="0"/>
              <a:t>Potenciales Soluciones</a:t>
            </a:r>
          </a:p>
          <a:p>
            <a:pPr lvl="1"/>
            <a:r>
              <a:rPr lang="es-GT" dirty="0" smtClean="0"/>
              <a:t>Herramientas informatizadas</a:t>
            </a:r>
          </a:p>
          <a:p>
            <a:pPr lvl="1"/>
            <a:r>
              <a:rPr lang="es-GT" dirty="0" smtClean="0"/>
              <a:t>Información anticipada y veraz</a:t>
            </a:r>
          </a:p>
          <a:p>
            <a:r>
              <a:rPr lang="es-GT" dirty="0" smtClean="0"/>
              <a:t>El TIM en el contexto de transporte marítimo?</a:t>
            </a:r>
            <a:endParaRPr lang="es-GT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411FBB0-B4DB-4D6E-9723-92890CB26DE2}" type="slidenum">
              <a:rPr lang="en-US" smtClean="0"/>
              <a:pPr>
                <a:defRPr/>
              </a:pPr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344329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966333"/>
          </a:xfrm>
        </p:spPr>
        <p:txBody>
          <a:bodyPr/>
          <a:lstStyle/>
          <a:p>
            <a:r>
              <a:rPr lang="es-ES_tradnl" sz="3600" b="1" dirty="0" smtClean="0">
                <a:solidFill>
                  <a:schemeClr val="tx2"/>
                </a:solidFill>
              </a:rPr>
              <a:t>Componentes y relación al TIM</a:t>
            </a:r>
            <a:endParaRPr lang="es-GT" sz="3600" dirty="0"/>
          </a:p>
        </p:txBody>
      </p:sp>
      <p:pic>
        <p:nvPicPr>
          <p:cNvPr id="4" name="Picture 11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22107" y="1590925"/>
            <a:ext cx="5991225" cy="4514850"/>
          </a:xfrm>
          <a:prstGeom prst="rect">
            <a:avLst/>
          </a:prstGeom>
        </p:spPr>
      </p:pic>
      <p:sp>
        <p:nvSpPr>
          <p:cNvPr id="5" name="4 CuadroTexto"/>
          <p:cNvSpPr txBox="1"/>
          <p:nvPr/>
        </p:nvSpPr>
        <p:spPr>
          <a:xfrm>
            <a:off x="3788229" y="3709851"/>
            <a:ext cx="1658982" cy="276999"/>
          </a:xfrm>
          <a:prstGeom prst="rect">
            <a:avLst/>
          </a:prstGeom>
          <a:gradFill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5400000" scaled="0"/>
          </a:gradFill>
          <a:ln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r>
              <a:rPr lang="es-GT" dirty="0" smtClean="0"/>
              <a:t>TIM</a:t>
            </a:r>
            <a:endParaRPr lang="es-GT" dirty="0"/>
          </a:p>
        </p:txBody>
      </p:sp>
      <p:cxnSp>
        <p:nvCxnSpPr>
          <p:cNvPr id="7" name="6 Conector recto de flecha"/>
          <p:cNvCxnSpPr/>
          <p:nvPr/>
        </p:nvCxnSpPr>
        <p:spPr bwMode="auto">
          <a:xfrm>
            <a:off x="4617720" y="2599509"/>
            <a:ext cx="0" cy="1110342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arrow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9" name="8 Conector recto de flecha"/>
          <p:cNvCxnSpPr/>
          <p:nvPr/>
        </p:nvCxnSpPr>
        <p:spPr bwMode="auto">
          <a:xfrm flipV="1">
            <a:off x="4990011" y="3154680"/>
            <a:ext cx="365760" cy="555171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arrow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1" name="10 Conector recto de flecha"/>
          <p:cNvCxnSpPr/>
          <p:nvPr/>
        </p:nvCxnSpPr>
        <p:spPr bwMode="auto">
          <a:xfrm>
            <a:off x="5447211" y="3848350"/>
            <a:ext cx="444138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arrow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3" name="12 Conector recto de flecha"/>
          <p:cNvCxnSpPr/>
          <p:nvPr/>
        </p:nvCxnSpPr>
        <p:spPr bwMode="auto">
          <a:xfrm>
            <a:off x="4617720" y="4088674"/>
            <a:ext cx="0" cy="966652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arrow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5" name="14 Conector recto de flecha"/>
          <p:cNvCxnSpPr/>
          <p:nvPr/>
        </p:nvCxnSpPr>
        <p:spPr bwMode="auto">
          <a:xfrm flipH="1">
            <a:off x="3357154" y="3848350"/>
            <a:ext cx="431075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arrow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7" name="16 Conector recto de flecha"/>
          <p:cNvCxnSpPr/>
          <p:nvPr/>
        </p:nvCxnSpPr>
        <p:spPr bwMode="auto">
          <a:xfrm flipH="1">
            <a:off x="3788229" y="4088674"/>
            <a:ext cx="261257" cy="36576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arrow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3860341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6600" y="1143000"/>
            <a:ext cx="3246438" cy="1165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"/>
          <p:cNvSpPr/>
          <p:nvPr/>
        </p:nvSpPr>
        <p:spPr>
          <a:xfrm>
            <a:off x="1752600" y="2667000"/>
            <a:ext cx="5867400" cy="224631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_tradnl" sz="3200" dirty="0">
                <a:latin typeface="+mn-lt"/>
                <a:cs typeface="+mn-cs"/>
              </a:rPr>
              <a:t>Muchas gracias por su atención</a:t>
            </a:r>
            <a:endParaRPr lang="es-ES_tradnl" sz="3200" b="1" dirty="0">
              <a:latin typeface="+mn-lt"/>
              <a:cs typeface="+mn-cs"/>
            </a:endParaRPr>
          </a:p>
          <a:p>
            <a:pPr lvl="2" fontAlgn="auto">
              <a:spcBef>
                <a:spcPts val="0"/>
              </a:spcBef>
              <a:spcAft>
                <a:spcPts val="0"/>
              </a:spcAft>
              <a:defRPr/>
            </a:pPr>
            <a:endParaRPr lang="es-ES_tradnl" b="1" dirty="0">
              <a:latin typeface="+mn-lt"/>
              <a:cs typeface="+mn-cs"/>
            </a:endParaRPr>
          </a:p>
          <a:p>
            <a:pPr lvl="2" fontAlgn="auto">
              <a:spcBef>
                <a:spcPts val="0"/>
              </a:spcBef>
              <a:spcAft>
                <a:spcPts val="0"/>
              </a:spcAft>
              <a:defRPr/>
            </a:pPr>
            <a:endParaRPr lang="es-ES_tradnl" b="1" dirty="0">
              <a:latin typeface="+mn-lt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S_tradnl" b="1" dirty="0">
              <a:latin typeface="+mn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s-ES_tradnl" dirty="0">
              <a:latin typeface="+mn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_tradnl" b="1" dirty="0">
                <a:latin typeface="+mn-lt"/>
                <a:cs typeface="+mn-cs"/>
              </a:rPr>
              <a:t>	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s-ES_tradnl" b="1" dirty="0">
              <a:latin typeface="+mn-lt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- </a:t>
            </a:r>
            <a:fld id="{2A665A89-1231-4257-A1A2-712FA9E683D1}" type="slidenum">
              <a:rPr lang="en-US"/>
              <a:pPr>
                <a:defRPr/>
              </a:pPr>
              <a:t>25</a:t>
            </a:fld>
            <a:r>
              <a:rPr lang="en-US"/>
              <a:t> -</a:t>
            </a:r>
          </a:p>
        </p:txBody>
      </p:sp>
      <p:sp>
        <p:nvSpPr>
          <p:cNvPr id="24581" name="5 CuadroTexto"/>
          <p:cNvSpPr txBox="1">
            <a:spLocks noChangeArrowheads="1"/>
          </p:cNvSpPr>
          <p:nvPr/>
        </p:nvSpPr>
        <p:spPr bwMode="auto">
          <a:xfrm>
            <a:off x="914400" y="3352800"/>
            <a:ext cx="7239000" cy="1754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s-ES" altLang="es-GT" b="1">
                <a:solidFill>
                  <a:schemeClr val="tx2"/>
                </a:solidFill>
              </a:rPr>
              <a:t>Manuel Márquez</a:t>
            </a:r>
            <a:br>
              <a:rPr lang="es-ES" altLang="es-GT" b="1">
                <a:solidFill>
                  <a:schemeClr val="tx2"/>
                </a:solidFill>
              </a:rPr>
            </a:br>
            <a:r>
              <a:rPr lang="es-ES" altLang="es-GT">
                <a:solidFill>
                  <a:schemeClr val="tx2"/>
                </a:solidFill>
              </a:rPr>
              <a:t>Coordinador de Aduanas y Facilitación del Comercio </a:t>
            </a:r>
          </a:p>
          <a:p>
            <a:pPr eaLnBrk="1" hangingPunct="1"/>
            <a:r>
              <a:rPr lang="es-ES" altLang="es-GT">
                <a:solidFill>
                  <a:schemeClr val="tx2"/>
                </a:solidFill>
              </a:rPr>
              <a:t>manuelm@iadb.org</a:t>
            </a:r>
          </a:p>
          <a:p>
            <a:pPr eaLnBrk="1" hangingPunct="1"/>
            <a:r>
              <a:rPr lang="es-ES" altLang="es-GT" b="1">
                <a:solidFill>
                  <a:schemeClr val="tx2"/>
                </a:solidFill>
              </a:rPr>
              <a:t>Álvaro Sarmiento</a:t>
            </a:r>
          </a:p>
          <a:p>
            <a:pPr eaLnBrk="1" hangingPunct="1"/>
            <a:r>
              <a:rPr lang="es-ES" altLang="es-GT">
                <a:solidFill>
                  <a:schemeClr val="tx2"/>
                </a:solidFill>
              </a:rPr>
              <a:t>Coordinador Tránsito Internacional de Mercancías Multimodal TIM</a:t>
            </a:r>
          </a:p>
          <a:p>
            <a:pPr eaLnBrk="1" hangingPunct="1"/>
            <a:r>
              <a:rPr lang="es-ES" altLang="es-GT">
                <a:solidFill>
                  <a:schemeClr val="tx2"/>
                </a:solidFill>
              </a:rPr>
              <a:t>asarmiento</a:t>
            </a:r>
            <a:r>
              <a:rPr lang="en-US" altLang="es-GT">
                <a:solidFill>
                  <a:schemeClr val="tx2"/>
                </a:solidFill>
              </a:rPr>
              <a:t>@iadb.org</a:t>
            </a:r>
            <a:endParaRPr lang="es-GT" altLang="es-GT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GT" altLang="es-GT" smtClean="0"/>
              <a:t>Indicador del Problema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9200" y="1676400"/>
            <a:ext cx="7467600" cy="4267200"/>
          </a:xfrm>
        </p:spPr>
        <p:txBody>
          <a:bodyPr/>
          <a:lstStyle/>
          <a:p>
            <a:pPr algn="ctr" eaLnBrk="1" hangingPunct="1"/>
            <a:r>
              <a:rPr lang="es-GT" altLang="es-GT" sz="4800" dirty="0" smtClean="0">
                <a:solidFill>
                  <a:srgbClr val="FF0000"/>
                </a:solidFill>
              </a:rPr>
              <a:t>17 Km/h</a:t>
            </a:r>
          </a:p>
          <a:p>
            <a:pPr algn="ctr" eaLnBrk="1" hangingPunct="1"/>
            <a:r>
              <a:rPr lang="es-GT" altLang="es-GT" sz="2800" dirty="0" smtClean="0">
                <a:solidFill>
                  <a:srgbClr val="FF0000"/>
                </a:solidFill>
              </a:rPr>
              <a:t>Pérdida de Tránsitos – Defraudación fiscal </a:t>
            </a:r>
          </a:p>
          <a:p>
            <a:pPr algn="ctr" eaLnBrk="1" hangingPunct="1"/>
            <a:r>
              <a:rPr lang="es-GT" altLang="es-GT" sz="2800" dirty="0" smtClean="0">
                <a:solidFill>
                  <a:srgbClr val="FF0000"/>
                </a:solidFill>
              </a:rPr>
              <a:t>Operaciones irregulares en frontera</a:t>
            </a:r>
          </a:p>
          <a:p>
            <a:pPr algn="ctr" eaLnBrk="1" hangingPunct="1"/>
            <a:r>
              <a:rPr lang="es-GT" altLang="es-GT" sz="2800" dirty="0" smtClean="0">
                <a:solidFill>
                  <a:srgbClr val="FF0000"/>
                </a:solidFill>
              </a:rPr>
              <a:t>Riesgo sanitario y fitosanitario.</a:t>
            </a:r>
          </a:p>
          <a:p>
            <a:pPr algn="ctr" eaLnBrk="1" hangingPunct="1"/>
            <a:r>
              <a:rPr lang="es-GT" altLang="es-GT" sz="2800" dirty="0" smtClean="0">
                <a:solidFill>
                  <a:srgbClr val="FF0000"/>
                </a:solidFill>
              </a:rPr>
              <a:t>Falta de coordinación con Ministerios de Seguridad/migración/aduana</a:t>
            </a:r>
          </a:p>
          <a:p>
            <a:pPr algn="ctr" eaLnBrk="1" hangingPunct="1"/>
            <a:endParaRPr lang="es-GT" altLang="es-GT" sz="3600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8224192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spcAft>
                <a:spcPts val="0"/>
              </a:spcAft>
            </a:pPr>
            <a:r>
              <a:rPr lang="es-ES_tradnl" sz="3600" b="1" kern="1400" spc="-50" dirty="0" smtClean="0">
                <a:effectLst/>
                <a:latin typeface="Verdana"/>
                <a:ea typeface="Calibri"/>
                <a:cs typeface="Times New Roman"/>
              </a:rPr>
              <a:t>Objetivo de la </a:t>
            </a:r>
            <a:r>
              <a:rPr lang="es-ES_tradnl" sz="3600" b="1" kern="1400" spc="-50" dirty="0" err="1" smtClean="0">
                <a:effectLst/>
                <a:latin typeface="Verdana"/>
                <a:ea typeface="Calibri"/>
                <a:cs typeface="Times New Roman"/>
              </a:rPr>
              <a:t>Gesti</a:t>
            </a:r>
            <a:r>
              <a:rPr lang="es-GT" sz="3600" b="1" kern="1400" spc="-50" dirty="0" err="1" smtClean="0">
                <a:latin typeface="Verdana"/>
                <a:ea typeface="Calibri"/>
                <a:cs typeface="Times New Roman"/>
              </a:rPr>
              <a:t>ón</a:t>
            </a:r>
            <a:r>
              <a:rPr lang="es-GT" sz="3600" b="1" kern="1400" spc="-50" dirty="0" smtClean="0">
                <a:latin typeface="Verdana"/>
                <a:ea typeface="Calibri"/>
                <a:cs typeface="Times New Roman"/>
              </a:rPr>
              <a:t> Coordinada de </a:t>
            </a:r>
            <a:r>
              <a:rPr lang="es-ES_tradnl" sz="3600" b="1" kern="1400" spc="-50" dirty="0" smtClean="0">
                <a:effectLst/>
                <a:latin typeface="Verdana"/>
                <a:ea typeface="Calibri"/>
                <a:cs typeface="Times New Roman"/>
              </a:rPr>
              <a:t>Fronteras GCF</a:t>
            </a:r>
            <a:endParaRPr lang="es-GT" sz="36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436914"/>
            <a:ext cx="8229600" cy="4689249"/>
          </a:xfrm>
        </p:spPr>
        <p:txBody>
          <a:bodyPr/>
          <a:lstStyle/>
          <a:p>
            <a:pPr marL="0" indent="0">
              <a:buNone/>
            </a:pPr>
            <a:r>
              <a:rPr lang="es-ES" sz="3000" dirty="0" smtClean="0"/>
              <a:t>M</a:t>
            </a:r>
            <a:r>
              <a:rPr lang="es-ES" sz="3000" dirty="0" smtClean="0">
                <a:solidFill>
                  <a:schemeClr val="tx1"/>
                </a:solidFill>
              </a:rPr>
              <a:t>odernización </a:t>
            </a:r>
            <a:r>
              <a:rPr lang="es-ES" sz="3000" dirty="0">
                <a:solidFill>
                  <a:schemeClr val="tx1"/>
                </a:solidFill>
              </a:rPr>
              <a:t>de pasos de frontera basado en la implementación de medidas  de facilitación comercial y control fronterizo para: </a:t>
            </a:r>
            <a:endParaRPr lang="es-ES" sz="3000" dirty="0" smtClean="0">
              <a:solidFill>
                <a:schemeClr val="tx1"/>
              </a:solidFill>
            </a:endParaRPr>
          </a:p>
          <a:p>
            <a:pPr marL="400050" lvl="1" indent="0">
              <a:buNone/>
            </a:pPr>
            <a:r>
              <a:rPr lang="es-ES" sz="2600" dirty="0" smtClean="0">
                <a:solidFill>
                  <a:schemeClr val="tx1"/>
                </a:solidFill>
              </a:rPr>
              <a:t>(</a:t>
            </a:r>
            <a:r>
              <a:rPr lang="es-ES" sz="2600" dirty="0">
                <a:solidFill>
                  <a:schemeClr val="tx1"/>
                </a:solidFill>
              </a:rPr>
              <a:t>i) </a:t>
            </a:r>
            <a:r>
              <a:rPr lang="es-ES" sz="2600" dirty="0" smtClean="0">
                <a:solidFill>
                  <a:schemeClr val="tx1"/>
                </a:solidFill>
              </a:rPr>
              <a:t>Reducir </a:t>
            </a:r>
            <a:r>
              <a:rPr lang="es-ES" sz="2600" dirty="0">
                <a:solidFill>
                  <a:schemeClr val="tx1"/>
                </a:solidFill>
              </a:rPr>
              <a:t>significativamente el tiempo y costo de tránsito, </a:t>
            </a:r>
            <a:endParaRPr lang="es-ES" sz="2600" dirty="0" smtClean="0">
              <a:solidFill>
                <a:schemeClr val="tx1"/>
              </a:solidFill>
            </a:endParaRPr>
          </a:p>
          <a:p>
            <a:pPr marL="400050" lvl="1" indent="0">
              <a:buNone/>
            </a:pPr>
            <a:r>
              <a:rPr lang="es-ES" sz="2600" dirty="0" smtClean="0">
                <a:solidFill>
                  <a:schemeClr val="tx1"/>
                </a:solidFill>
              </a:rPr>
              <a:t>(</a:t>
            </a:r>
            <a:r>
              <a:rPr lang="es-ES" sz="2600" dirty="0">
                <a:solidFill>
                  <a:schemeClr val="tx1"/>
                </a:solidFill>
              </a:rPr>
              <a:t>ii) </a:t>
            </a:r>
            <a:r>
              <a:rPr lang="es-ES" sz="2600" dirty="0" smtClean="0">
                <a:solidFill>
                  <a:schemeClr val="tx1"/>
                </a:solidFill>
              </a:rPr>
              <a:t>Asegurar </a:t>
            </a:r>
            <a:r>
              <a:rPr lang="es-ES" sz="2600" dirty="0">
                <a:solidFill>
                  <a:schemeClr val="tx1"/>
                </a:solidFill>
              </a:rPr>
              <a:t>un control eficaz y eficiente de las personas y mercancías que circulan a través de la región</a:t>
            </a:r>
            <a:r>
              <a:rPr lang="es-ES" sz="2600" dirty="0" smtClean="0">
                <a:solidFill>
                  <a:schemeClr val="tx1"/>
                </a:solidFill>
              </a:rPr>
              <a:t>,</a:t>
            </a:r>
          </a:p>
          <a:p>
            <a:pPr marL="400050" lvl="1" indent="0">
              <a:buNone/>
            </a:pPr>
            <a:r>
              <a:rPr lang="es-ES" sz="2600" dirty="0" smtClean="0">
                <a:solidFill>
                  <a:schemeClr val="tx1"/>
                </a:solidFill>
              </a:rPr>
              <a:t> </a:t>
            </a:r>
            <a:r>
              <a:rPr lang="es-ES" sz="2600" dirty="0">
                <a:solidFill>
                  <a:schemeClr val="tx1"/>
                </a:solidFill>
              </a:rPr>
              <a:t>(iii) </a:t>
            </a:r>
            <a:r>
              <a:rPr lang="es-ES" sz="2600" dirty="0" smtClean="0">
                <a:solidFill>
                  <a:schemeClr val="tx1"/>
                </a:solidFill>
              </a:rPr>
              <a:t>Incrementar </a:t>
            </a:r>
            <a:r>
              <a:rPr lang="es-ES" sz="2600" dirty="0">
                <a:solidFill>
                  <a:schemeClr val="tx1"/>
                </a:solidFill>
              </a:rPr>
              <a:t>la recaudación fiscal y </a:t>
            </a:r>
            <a:endParaRPr lang="es-ES" sz="2600" dirty="0" smtClean="0">
              <a:solidFill>
                <a:schemeClr val="tx1"/>
              </a:solidFill>
            </a:endParaRPr>
          </a:p>
          <a:p>
            <a:pPr marL="400050" lvl="1" indent="0">
              <a:buNone/>
            </a:pPr>
            <a:r>
              <a:rPr lang="es-ES" sz="2600" dirty="0" smtClean="0">
                <a:solidFill>
                  <a:schemeClr val="tx1"/>
                </a:solidFill>
              </a:rPr>
              <a:t>(</a:t>
            </a:r>
            <a:r>
              <a:rPr lang="es-ES" sz="2600" dirty="0">
                <a:solidFill>
                  <a:schemeClr val="tx1"/>
                </a:solidFill>
              </a:rPr>
              <a:t>iv) </a:t>
            </a:r>
            <a:r>
              <a:rPr lang="es-ES" sz="2600" dirty="0" smtClean="0">
                <a:solidFill>
                  <a:schemeClr val="tx1"/>
                </a:solidFill>
              </a:rPr>
              <a:t>Mejorar </a:t>
            </a:r>
            <a:r>
              <a:rPr lang="es-ES" sz="2600" dirty="0">
                <a:solidFill>
                  <a:schemeClr val="tx1"/>
                </a:solidFill>
              </a:rPr>
              <a:t>la seguridad</a:t>
            </a:r>
            <a:r>
              <a:rPr lang="es-ES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  <a:endParaRPr lang="es-GT" sz="24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0" indent="0">
              <a:buNone/>
            </a:pPr>
            <a:endParaRPr lang="es-GT" dirty="0"/>
          </a:p>
        </p:txBody>
      </p:sp>
    </p:spTree>
    <p:extLst>
      <p:ext uri="{BB962C8B-B14F-4D97-AF65-F5344CB8AC3E}">
        <p14:creationId xmlns:p14="http://schemas.microsoft.com/office/powerpoint/2010/main" val="3932335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68580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s-ES_tradnl" sz="3200" b="1" dirty="0" smtClean="0"/>
              <a:t/>
            </a:r>
            <a:br>
              <a:rPr lang="es-ES_tradnl" sz="3200" b="1" dirty="0" smtClean="0"/>
            </a:br>
            <a:r>
              <a:rPr lang="es-ES_tradnl" sz="2700" b="1" dirty="0" smtClean="0">
                <a:solidFill>
                  <a:srgbClr val="00B0F0"/>
                </a:solidFill>
              </a:rPr>
              <a:t>Modelo Regional para la Gestión Coordinada de Fronteras</a:t>
            </a:r>
            <a:r>
              <a:rPr lang="es-ES" sz="2200" dirty="0">
                <a:solidFill>
                  <a:srgbClr val="00B0F0"/>
                </a:solidFill>
              </a:rPr>
              <a:t/>
            </a:r>
            <a:br>
              <a:rPr lang="es-ES" sz="2200" dirty="0">
                <a:solidFill>
                  <a:srgbClr val="00B0F0"/>
                </a:solidFill>
              </a:rPr>
            </a:br>
            <a:endParaRPr lang="en-US" sz="2200" dirty="0" smtClean="0">
              <a:solidFill>
                <a:srgbClr val="00B0F0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8195" name="Rectangle 4"/>
          <p:cNvSpPr>
            <a:spLocks noChangeArrowheads="1"/>
          </p:cNvSpPr>
          <p:nvPr/>
        </p:nvSpPr>
        <p:spPr bwMode="auto">
          <a:xfrm>
            <a:off x="0" y="685800"/>
            <a:ext cx="9144000" cy="152400"/>
          </a:xfrm>
          <a:prstGeom prst="rect">
            <a:avLst/>
          </a:prstGeom>
          <a:solidFill>
            <a:srgbClr val="0099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endParaRPr lang="es-ES" altLang="es-GT"/>
          </a:p>
        </p:txBody>
      </p:sp>
      <p:sp>
        <p:nvSpPr>
          <p:cNvPr id="8196" name="Content Placeholder 3"/>
          <p:cNvSpPr>
            <a:spLocks noGrp="1"/>
          </p:cNvSpPr>
          <p:nvPr>
            <p:ph type="body" idx="1"/>
          </p:nvPr>
        </p:nvSpPr>
        <p:spPr>
          <a:xfrm>
            <a:off x="152400" y="1066800"/>
            <a:ext cx="7239000" cy="5841599"/>
          </a:xfrm>
        </p:spPr>
        <p:txBody>
          <a:bodyPr>
            <a:spAutoFit/>
          </a:bodyPr>
          <a:lstStyle/>
          <a:p>
            <a:pPr algn="just" eaLnBrk="1" hangingPunct="1"/>
            <a:r>
              <a:rPr lang="es-ES_tradnl" altLang="es-GT" sz="2800" b="1" dirty="0" smtClean="0"/>
              <a:t>La Gestión Coordinada de Fronteras (GCF)  </a:t>
            </a:r>
            <a:r>
              <a:rPr lang="es-ES_tradnl" altLang="es-GT" sz="2800" dirty="0" smtClean="0"/>
              <a:t>implica la </a:t>
            </a:r>
            <a:r>
              <a:rPr lang="es-ES_tradnl" altLang="es-GT" u="sng" dirty="0" smtClean="0"/>
              <a:t>coordinación</a:t>
            </a:r>
            <a:r>
              <a:rPr lang="es-ES_tradnl" altLang="es-GT" sz="2800" dirty="0" smtClean="0"/>
              <a:t> de los Servicios Públicos y del Sector Privado, a nivel local, nacional, binacional y regional con el objetivo de </a:t>
            </a:r>
            <a:r>
              <a:rPr lang="es-ES_tradnl" altLang="es-GT" u="sng" dirty="0" smtClean="0"/>
              <a:t>mejorar el control fiscal y parafiscal</a:t>
            </a:r>
            <a:r>
              <a:rPr lang="es-ES_tradnl" altLang="es-GT" sz="2800" dirty="0" smtClean="0"/>
              <a:t>, la seguridad fronteriza y la </a:t>
            </a:r>
            <a:r>
              <a:rPr lang="es-ES_tradnl" altLang="es-GT" u="sng" dirty="0" smtClean="0"/>
              <a:t>facilitación del comercio</a:t>
            </a:r>
            <a:r>
              <a:rPr lang="es-ES_tradnl" altLang="es-GT" sz="2800" dirty="0" smtClean="0"/>
              <a:t> y así como el tránsito de personas, en un marco de eficacia y eficiencia en el uso de los recursos.</a:t>
            </a:r>
          </a:p>
          <a:p>
            <a:pPr algn="just" eaLnBrk="1" hangingPunct="1"/>
            <a:endParaRPr lang="es-ES_tradnl" altLang="es-GT" sz="2800" dirty="0" smtClean="0"/>
          </a:p>
          <a:p>
            <a:pPr algn="just" eaLnBrk="1" hangingPunct="1"/>
            <a:endParaRPr lang="es-ES_tradnl" altLang="es-GT" sz="2000" dirty="0" smtClean="0"/>
          </a:p>
          <a:p>
            <a:pPr algn="just" eaLnBrk="1" hangingPunct="1"/>
            <a:endParaRPr lang="es-ES_tradnl" altLang="es-GT" sz="2000" dirty="0" smtClean="0"/>
          </a:p>
          <a:p>
            <a:pPr algn="just" eaLnBrk="1" hangingPunct="1"/>
            <a:endParaRPr lang="es-ES" altLang="es-GT" sz="2000" dirty="0" smtClean="0"/>
          </a:p>
        </p:txBody>
      </p:sp>
      <p:sp>
        <p:nvSpPr>
          <p:cNvPr id="13" name="Content Placeholder 5"/>
          <p:cNvSpPr txBox="1">
            <a:spLocks/>
          </p:cNvSpPr>
          <p:nvPr/>
        </p:nvSpPr>
        <p:spPr>
          <a:xfrm>
            <a:off x="4648200" y="990600"/>
            <a:ext cx="4038600" cy="2590800"/>
          </a:xfrm>
          <a:prstGeom prst="rect">
            <a:avLst/>
          </a:prstGeom>
        </p:spPr>
        <p:txBody>
          <a:bodyPr/>
          <a:lstStyle/>
          <a:p>
            <a:pPr marL="342900" lvl="1" indent="-342900" eaLnBrk="0" hangingPunct="0">
              <a:spcBef>
                <a:spcPct val="20000"/>
              </a:spcBef>
              <a:defRPr/>
            </a:pPr>
            <a:endParaRPr lang="en-US" sz="2800" kern="0" dirty="0">
              <a:latin typeface="+mn-lt"/>
              <a:cs typeface="+mn-cs"/>
            </a:endParaRPr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FD05EF3-5161-4B7B-B76D-4E586DB7E05A}" type="slidenum">
              <a:rPr lang="en-US"/>
              <a:pPr>
                <a:defRPr/>
              </a:pPr>
              <a:t>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966333"/>
          </a:xfrm>
        </p:spPr>
        <p:txBody>
          <a:bodyPr/>
          <a:lstStyle/>
          <a:p>
            <a:r>
              <a:rPr lang="es-ES_tradnl" sz="3600" b="1" dirty="0" smtClean="0">
                <a:solidFill>
                  <a:schemeClr val="tx2"/>
                </a:solidFill>
              </a:rPr>
              <a:t>Componentes y relación al TIM</a:t>
            </a:r>
            <a:endParaRPr lang="es-GT" sz="3600" dirty="0"/>
          </a:p>
        </p:txBody>
      </p:sp>
      <p:pic>
        <p:nvPicPr>
          <p:cNvPr id="4" name="Picture 11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22107" y="1590925"/>
            <a:ext cx="5991225" cy="4514850"/>
          </a:xfrm>
          <a:prstGeom prst="rect">
            <a:avLst/>
          </a:prstGeom>
        </p:spPr>
      </p:pic>
      <p:sp>
        <p:nvSpPr>
          <p:cNvPr id="5" name="4 CuadroTexto"/>
          <p:cNvSpPr txBox="1"/>
          <p:nvPr/>
        </p:nvSpPr>
        <p:spPr>
          <a:xfrm>
            <a:off x="3788229" y="3709851"/>
            <a:ext cx="1658982" cy="276999"/>
          </a:xfrm>
          <a:prstGeom prst="rect">
            <a:avLst/>
          </a:prstGeom>
          <a:gradFill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5400000" scaled="0"/>
          </a:gradFill>
          <a:ln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r>
              <a:rPr lang="es-GT" dirty="0" smtClean="0"/>
              <a:t>TIM</a:t>
            </a:r>
            <a:endParaRPr lang="es-GT" dirty="0"/>
          </a:p>
        </p:txBody>
      </p:sp>
      <p:cxnSp>
        <p:nvCxnSpPr>
          <p:cNvPr id="7" name="6 Conector recto de flecha"/>
          <p:cNvCxnSpPr/>
          <p:nvPr/>
        </p:nvCxnSpPr>
        <p:spPr bwMode="auto">
          <a:xfrm>
            <a:off x="4617720" y="2599509"/>
            <a:ext cx="0" cy="1110342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arrow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9" name="8 Conector recto de flecha"/>
          <p:cNvCxnSpPr/>
          <p:nvPr/>
        </p:nvCxnSpPr>
        <p:spPr bwMode="auto">
          <a:xfrm flipV="1">
            <a:off x="4990011" y="3154680"/>
            <a:ext cx="365760" cy="555171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arrow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1" name="10 Conector recto de flecha"/>
          <p:cNvCxnSpPr/>
          <p:nvPr/>
        </p:nvCxnSpPr>
        <p:spPr bwMode="auto">
          <a:xfrm>
            <a:off x="5447211" y="3848350"/>
            <a:ext cx="444138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arrow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3" name="12 Conector recto de flecha"/>
          <p:cNvCxnSpPr/>
          <p:nvPr/>
        </p:nvCxnSpPr>
        <p:spPr bwMode="auto">
          <a:xfrm>
            <a:off x="4617720" y="4088674"/>
            <a:ext cx="0" cy="966652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arrow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5" name="14 Conector recto de flecha"/>
          <p:cNvCxnSpPr/>
          <p:nvPr/>
        </p:nvCxnSpPr>
        <p:spPr bwMode="auto">
          <a:xfrm flipH="1">
            <a:off x="3357154" y="3848350"/>
            <a:ext cx="431075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arrow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7" name="16 Conector recto de flecha"/>
          <p:cNvCxnSpPr/>
          <p:nvPr/>
        </p:nvCxnSpPr>
        <p:spPr bwMode="auto">
          <a:xfrm flipH="1">
            <a:off x="3788229" y="4088674"/>
            <a:ext cx="261257" cy="36576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arrow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3859255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GT" dirty="0" smtClean="0"/>
              <a:t>TIM reduce </a:t>
            </a:r>
            <a:endParaRPr lang="es-GT" dirty="0"/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53663290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477398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0" y="71414"/>
            <a:ext cx="9001156" cy="52322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es-GT" sz="2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charset="0"/>
              </a:rPr>
              <a:t>Ejes del </a:t>
            </a:r>
            <a:r>
              <a:rPr lang="es-GT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charset="0"/>
              </a:rPr>
              <a:t>TIM</a:t>
            </a:r>
            <a:endParaRPr lang="es-GT" sz="2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3" name="2 CuadroTexto"/>
          <p:cNvSpPr txBox="1">
            <a:spLocks noChangeArrowheads="1"/>
          </p:cNvSpPr>
          <p:nvPr/>
        </p:nvSpPr>
        <p:spPr bwMode="auto">
          <a:xfrm>
            <a:off x="142875" y="928688"/>
            <a:ext cx="871537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s-GT" altLang="es-GT" sz="2000"/>
              <a:t>El proyecto del TIM se compuso de tres ejes básicos:</a:t>
            </a:r>
          </a:p>
        </p:txBody>
      </p:sp>
      <p:cxnSp>
        <p:nvCxnSpPr>
          <p:cNvPr id="6" name="5 Conector recto"/>
          <p:cNvCxnSpPr/>
          <p:nvPr/>
        </p:nvCxnSpPr>
        <p:spPr>
          <a:xfrm rot="5400000">
            <a:off x="3536951" y="3035300"/>
            <a:ext cx="2214562" cy="1587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7" name="6 Conector recto"/>
          <p:cNvCxnSpPr/>
          <p:nvPr/>
        </p:nvCxnSpPr>
        <p:spPr>
          <a:xfrm rot="10800000" flipV="1">
            <a:off x="3143250" y="4143375"/>
            <a:ext cx="1501775" cy="1500188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9" name="8 Conector recto"/>
          <p:cNvCxnSpPr/>
          <p:nvPr/>
        </p:nvCxnSpPr>
        <p:spPr>
          <a:xfrm>
            <a:off x="4645025" y="4141788"/>
            <a:ext cx="2212975" cy="1587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3" name="12 CuadroTexto"/>
          <p:cNvSpPr txBox="1">
            <a:spLocks noChangeArrowheads="1"/>
          </p:cNvSpPr>
          <p:nvPr/>
        </p:nvSpPr>
        <p:spPr bwMode="auto">
          <a:xfrm>
            <a:off x="4714875" y="1857375"/>
            <a:ext cx="2143125" cy="138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es-GT" altLang="es-GT" sz="2800"/>
              <a:t>Rediseño de los procesos</a:t>
            </a:r>
          </a:p>
        </p:txBody>
      </p:sp>
      <p:sp>
        <p:nvSpPr>
          <p:cNvPr id="14" name="13 CuadroTexto"/>
          <p:cNvSpPr txBox="1">
            <a:spLocks noChangeArrowheads="1"/>
          </p:cNvSpPr>
          <p:nvPr/>
        </p:nvSpPr>
        <p:spPr bwMode="auto">
          <a:xfrm>
            <a:off x="4929188" y="4857750"/>
            <a:ext cx="2643187" cy="95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es-GT" altLang="es-GT" sz="2800"/>
              <a:t>Mejoras de infraestructura </a:t>
            </a:r>
          </a:p>
        </p:txBody>
      </p:sp>
      <p:sp>
        <p:nvSpPr>
          <p:cNvPr id="15" name="14 CuadroTexto"/>
          <p:cNvSpPr txBox="1">
            <a:spLocks noChangeArrowheads="1"/>
          </p:cNvSpPr>
          <p:nvPr/>
        </p:nvSpPr>
        <p:spPr bwMode="auto">
          <a:xfrm>
            <a:off x="1285875" y="4071938"/>
            <a:ext cx="2143125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es-GT" altLang="es-GT" sz="2800" dirty="0" smtClean="0"/>
              <a:t>Nuevas </a:t>
            </a:r>
            <a:r>
              <a:rPr lang="es-GT" altLang="es-GT" sz="2800" dirty="0" err="1" smtClean="0"/>
              <a:t>tecnologias</a:t>
            </a:r>
            <a:endParaRPr lang="es-GT" altLang="es-GT" sz="2800" dirty="0"/>
          </a:p>
        </p:txBody>
      </p:sp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2" cstate="print"/>
          <a:srcRect l="16669" t="25000" b="8333"/>
          <a:stretch>
            <a:fillRect/>
          </a:stretch>
        </p:blipFill>
        <p:spPr bwMode="auto">
          <a:xfrm>
            <a:off x="7000892" y="3328939"/>
            <a:ext cx="1500198" cy="1600259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7" name="Picture 19"/>
          <p:cNvPicPr>
            <a:picLocks noChangeAspect="1" noChangeArrowheads="1"/>
          </p:cNvPicPr>
          <p:nvPr/>
        </p:nvPicPr>
        <p:blipFill>
          <a:blip r:embed="rId3" cstate="print"/>
          <a:srcRect t="9457"/>
          <a:stretch>
            <a:fillRect/>
          </a:stretch>
        </p:blipFill>
        <p:spPr bwMode="auto">
          <a:xfrm>
            <a:off x="1621077" y="5072074"/>
            <a:ext cx="1472691" cy="100013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8" name="Picture 8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143250" y="1928813"/>
            <a:ext cx="1157288" cy="11842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828582526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2" presetID="17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3" presetID="17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30" presetID="17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41" presetID="17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48" presetID="17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5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59" presetID="17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bldLvl="2"/>
      <p:bldP spid="13" grpId="0" build="p" bldLvl="2"/>
      <p:bldP spid="14" grpId="0" build="p" bldLvl="2"/>
      <p:bldP spid="15" grpId="0" build="p" bldLvl="2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1 Título"/>
          <p:cNvSpPr>
            <a:spLocks noGrp="1"/>
          </p:cNvSpPr>
          <p:nvPr>
            <p:ph type="title"/>
          </p:nvPr>
        </p:nvSpPr>
        <p:spPr>
          <a:xfrm>
            <a:off x="533400" y="152400"/>
            <a:ext cx="8229600" cy="1066800"/>
          </a:xfrm>
        </p:spPr>
        <p:txBody>
          <a:bodyPr/>
          <a:lstStyle/>
          <a:p>
            <a:r>
              <a:rPr lang="es-GT" altLang="es-GT" smtClean="0"/>
              <a:t>EL COMERCIO DE MESOAMERICA UTILIZA EL CORREDOR PACIFICO</a:t>
            </a:r>
          </a:p>
        </p:txBody>
      </p:sp>
      <p:pic>
        <p:nvPicPr>
          <p:cNvPr id="13315" name="4 Imagen" descr="cp1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219200"/>
            <a:ext cx="8001000" cy="472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16" name="8 Marcador de contenido"/>
          <p:cNvSpPr>
            <a:spLocks noGrp="1"/>
          </p:cNvSpPr>
          <p:nvPr>
            <p:ph idx="1"/>
          </p:nvPr>
        </p:nvSpPr>
        <p:spPr>
          <a:xfrm>
            <a:off x="533400" y="6248400"/>
            <a:ext cx="8382000" cy="838200"/>
          </a:xfrm>
        </p:spPr>
        <p:txBody>
          <a:bodyPr/>
          <a:lstStyle/>
          <a:p>
            <a:pPr>
              <a:buFontTx/>
              <a:buNone/>
            </a:pPr>
            <a:endParaRPr lang="es-GT" altLang="es-GT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TEMPLATE_ESPAÑOL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  <a:fontScheme name="TEMPLATE_ESPAÑOL">
    <a:majorFont>
      <a:latin typeface="Arial"/>
      <a:ea typeface=""/>
      <a:cs typeface=""/>
    </a:majorFont>
    <a:minorFont>
      <a:latin typeface="Arial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2991</TotalTime>
  <Words>431</Words>
  <Application>Microsoft Office PowerPoint</Application>
  <PresentationFormat>Presentación en pantalla (4:3)</PresentationFormat>
  <Paragraphs>95</Paragraphs>
  <Slides>25</Slides>
  <Notes>3</Notes>
  <HiddenSlides>0</HiddenSlides>
  <MMClips>0</MMClips>
  <ScaleCrop>false</ScaleCrop>
  <HeadingPairs>
    <vt:vector size="8" baseType="variant">
      <vt:variant>
        <vt:lpstr>Fuentes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Servidores OLE incrustados</vt:lpstr>
      </vt:variant>
      <vt:variant>
        <vt:i4>1</vt:i4>
      </vt:variant>
      <vt:variant>
        <vt:lpstr>Títulos de diapositiva</vt:lpstr>
      </vt:variant>
      <vt:variant>
        <vt:i4>25</vt:i4>
      </vt:variant>
    </vt:vector>
  </HeadingPairs>
  <TitlesOfParts>
    <vt:vector size="33" baseType="lpstr">
      <vt:lpstr>Calibri</vt:lpstr>
      <vt:lpstr>Arial</vt:lpstr>
      <vt:lpstr>Tahoma</vt:lpstr>
      <vt:lpstr>Wingdings</vt:lpstr>
      <vt:lpstr>Lucida Sans Unicode</vt:lpstr>
      <vt:lpstr>Times New Roman</vt:lpstr>
      <vt:lpstr>Office Theme</vt:lpstr>
      <vt:lpstr>Diapositiva</vt:lpstr>
      <vt:lpstr>      Gestión Coordinada de Fronteras El TIM en Mesoamérica y potencialidades en la AEC  Sector de Integración y Comercio Vicepresidencia de Sectores y Conocimiento    AEC. Panamá 4 abril 2014  </vt:lpstr>
      <vt:lpstr>Cuellos de botella en frontera</vt:lpstr>
      <vt:lpstr>Indicador del Problema</vt:lpstr>
      <vt:lpstr>Objetivo de la Gestión Coordinada de Fronteras GCF</vt:lpstr>
      <vt:lpstr> Modelo Regional para la Gestión Coordinada de Fronteras </vt:lpstr>
      <vt:lpstr>Componentes y relación al TIM</vt:lpstr>
      <vt:lpstr>TIM reduce </vt:lpstr>
      <vt:lpstr>Presentación de PowerPoint</vt:lpstr>
      <vt:lpstr>EL COMERCIO DE MESOAMERICA UTILIZA EL CORREDOR PACIFICO</vt:lpstr>
      <vt:lpstr>Apoyo del BID </vt:lpstr>
      <vt:lpstr>Presentación de PowerPoint</vt:lpstr>
      <vt:lpstr>Resultados del TIM en Mesoamérica</vt:lpstr>
      <vt:lpstr>El TIM como mejor práctica internacional</vt:lpstr>
      <vt:lpstr>Julio 2008 -  Febrero 2010</vt:lpstr>
      <vt:lpstr>TRAZABILIDAD</vt:lpstr>
      <vt:lpstr>El Primer Millón</vt:lpstr>
      <vt:lpstr>Seguridad / Transparencia / Previsibilidad</vt:lpstr>
      <vt:lpstr>Presentación de PowerPoint</vt:lpstr>
      <vt:lpstr>Presentación de PowerPoint</vt:lpstr>
      <vt:lpstr>Presentación de PowerPoint</vt:lpstr>
      <vt:lpstr>Visión del TIM </vt:lpstr>
      <vt:lpstr>Elementos fundamentales del TIM</vt:lpstr>
      <vt:lpstr>AEC</vt:lpstr>
      <vt:lpstr>Componentes y relación al TIM</vt:lpstr>
      <vt:lpstr>Presentación de PowerPoint</vt:lpstr>
    </vt:vector>
  </TitlesOfParts>
  <Company>Inter-American Development Bank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Interoperabilidad y Ventanilla Única</dc:title>
  <dc:creator>mariaortiz</dc:creator>
  <cp:lastModifiedBy>Alvaro Sarmiento</cp:lastModifiedBy>
  <cp:revision>454</cp:revision>
  <dcterms:created xsi:type="dcterms:W3CDTF">2011-05-19T12:53:40Z</dcterms:created>
  <dcterms:modified xsi:type="dcterms:W3CDTF">2014-04-04T13:49:15Z</dcterms:modified>
</cp:coreProperties>
</file>